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media/audio3.wav" ContentType="audio/x-wav"/>
  <Override PartName="/ppt/media/audio4.wav" ContentType="audio/x-wav"/>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8" r:id="rId1"/>
    <p:sldMasterId id="2147483673" r:id="rId2"/>
    <p:sldMasterId id="2147483680" r:id="rId3"/>
  </p:sldMasterIdLst>
  <p:notesMasterIdLst>
    <p:notesMasterId r:id="rId6"/>
  </p:notesMasterIdLst>
  <p:sldIdLst>
    <p:sldId id="261" r:id="rId4"/>
    <p:sldId id="262" r:id="rId5"/>
  </p:sldIdLst>
  <p:sldSz cx="9144000" cy="6858000" type="screen4x3"/>
  <p:notesSz cx="6858000" cy="9144000"/>
  <p:embeddedFontLst>
    <p:embeddedFont>
      <p:font typeface="BM JUA" panose="02020603020101020101" pitchFamily="18" charset="-127"/>
      <p:regular r:id="rId7"/>
    </p:embeddedFont>
    <p:embeddedFont>
      <p:font typeface="BM JUA " panose="020B0604020202020204" charset="-127"/>
      <p:regular r:id="rId8"/>
    </p:embeddedFont>
    <p:embeddedFont>
      <p:font typeface="Handfish White" panose="020B0604020202020204" charset="0"/>
      <p:regular r:id="rId9"/>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354FD79-7B49-4732-B3ED-F575F743EA51}">
          <p14:sldIdLst>
            <p14:sldId id="261"/>
            <p14:sldId id="262"/>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28"/>
    <a:srgbClr val="003F6E"/>
    <a:srgbClr val="826300"/>
    <a:srgbClr val="6E0000"/>
    <a:srgbClr val="C89800"/>
    <a:srgbClr val="FFC305"/>
    <a:srgbClr val="FF0505"/>
    <a:srgbClr val="FF91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71805" autoAdjust="0"/>
  </p:normalViewPr>
  <p:slideViewPr>
    <p:cSldViewPr snapToGrid="0" showGuides="1">
      <p:cViewPr varScale="1">
        <p:scale>
          <a:sx n="92" d="100"/>
          <a:sy n="92" d="100"/>
        </p:scale>
        <p:origin x="75" y="21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font" Target="fonts/font1.fntdata"/><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BM JUA " panose="02020603020101020101" pitchFamily="18" charset="-12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BM JUA " panose="02020603020101020101" pitchFamily="18" charset="-127"/>
              </a:defRPr>
            </a:lvl1pPr>
          </a:lstStyle>
          <a:p>
            <a:fld id="{3FE4C549-AC6C-4E28-9525-78E5F5BE3BED}" type="datetimeFigureOut">
              <a:rPr lang="en-US" smtClean="0"/>
              <a:pPr/>
              <a:t>1/7/2019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BM JUA " panose="02020603020101020101" pitchFamily="18" charset="-12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BM JUA " panose="02020603020101020101" pitchFamily="18" charset="-127"/>
              </a:defRPr>
            </a:lvl1pPr>
          </a:lstStyle>
          <a:p>
            <a:fld id="{E2A580F4-3AFF-4F36-BE92-4D1965C14971}" type="slidenum">
              <a:rPr lang="en-US" smtClean="0"/>
              <a:pPr/>
              <a:t>‹#›</a:t>
            </a:fld>
            <a:endParaRPr lang="en-US" dirty="0"/>
          </a:p>
        </p:txBody>
      </p:sp>
    </p:spTree>
    <p:extLst>
      <p:ext uri="{BB962C8B-B14F-4D97-AF65-F5344CB8AC3E}">
        <p14:creationId xmlns:p14="http://schemas.microsoft.com/office/powerpoint/2010/main" val="2097708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M JUA " panose="02020603020101020101" pitchFamily="18" charset="-127"/>
        <a:ea typeface="+mn-ea"/>
        <a:cs typeface="+mn-cs"/>
      </a:defRPr>
    </a:lvl1pPr>
    <a:lvl2pPr marL="457200" algn="l" defTabSz="914400" rtl="0" eaLnBrk="1" latinLnBrk="0" hangingPunct="1">
      <a:defRPr sz="1200" kern="1200">
        <a:solidFill>
          <a:schemeClr val="tx1"/>
        </a:solidFill>
        <a:latin typeface="BM JUA " panose="02020603020101020101" pitchFamily="18" charset="-127"/>
        <a:ea typeface="+mn-ea"/>
        <a:cs typeface="+mn-cs"/>
      </a:defRPr>
    </a:lvl2pPr>
    <a:lvl3pPr marL="914400" algn="l" defTabSz="914400" rtl="0" eaLnBrk="1" latinLnBrk="0" hangingPunct="1">
      <a:defRPr sz="1200" kern="1200">
        <a:solidFill>
          <a:schemeClr val="tx1"/>
        </a:solidFill>
        <a:latin typeface="BM JUA " panose="02020603020101020101" pitchFamily="18" charset="-127"/>
        <a:ea typeface="+mn-ea"/>
        <a:cs typeface="+mn-cs"/>
      </a:defRPr>
    </a:lvl3pPr>
    <a:lvl4pPr marL="1371600" algn="l" defTabSz="914400" rtl="0" eaLnBrk="1" latinLnBrk="0" hangingPunct="1">
      <a:defRPr sz="1200" kern="1200">
        <a:solidFill>
          <a:schemeClr val="tx1"/>
        </a:solidFill>
        <a:latin typeface="BM JUA " panose="02020603020101020101" pitchFamily="18" charset="-127"/>
        <a:ea typeface="+mn-ea"/>
        <a:cs typeface="+mn-cs"/>
      </a:defRPr>
    </a:lvl4pPr>
    <a:lvl5pPr marL="1828800" algn="l" defTabSz="914400" rtl="0" eaLnBrk="1" latinLnBrk="0" hangingPunct="1">
      <a:defRPr sz="1200" kern="1200">
        <a:solidFill>
          <a:schemeClr val="tx1"/>
        </a:solidFill>
        <a:latin typeface="BM JUA " panose="02020603020101020101" pitchFamily="18" charset="-12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Four Corners </a:t>
            </a:r>
          </a:p>
          <a:p>
            <a:r>
              <a:rPr lang="en-US" b="1" baseline="0" dirty="0"/>
              <a:t>Dawson Powell | </a:t>
            </a:r>
            <a:r>
              <a:rPr lang="en-US" b="0" baseline="0" dirty="0"/>
              <a:t>January 2019</a:t>
            </a:r>
            <a:endParaRPr lang="en-US" b="1" baseline="0" dirty="0"/>
          </a:p>
          <a:p>
            <a:endParaRPr lang="en-US" b="0" dirty="0"/>
          </a:p>
          <a:p>
            <a:pPr rtl="0" eaLnBrk="1" latinLnBrk="0" hangingPunct="1"/>
            <a:r>
              <a:rPr lang="en-US" sz="1200" kern="1200" dirty="0">
                <a:solidFill>
                  <a:schemeClr val="tx1"/>
                </a:solidFill>
                <a:effectLst/>
                <a:latin typeface="BM JUA" panose="02020603020101020101" pitchFamily="18" charset="-127"/>
                <a:ea typeface="BM JUA" panose="02020603020101020101" pitchFamily="18" charset="-127"/>
                <a:cs typeface="+mn-cs"/>
              </a:rPr>
              <a:t>For instructional videos about using these games and other PowerPoint tips and tricks visit my social media pages. If you are interested in making your own PowerPoint games and would like some advice, feel free to send me any questions you may have.</a:t>
            </a:r>
            <a:endParaRPr lang="en-US" dirty="0">
              <a:effectLst/>
            </a:endParaRPr>
          </a:p>
          <a:p>
            <a:pPr rtl="0" eaLnBrk="1" latinLnBrk="0" hangingPunct="1"/>
            <a:endParaRPr lang="en-US" sz="1200" kern="1200" dirty="0">
              <a:solidFill>
                <a:schemeClr val="tx1"/>
              </a:solidFill>
              <a:effectLst/>
              <a:latin typeface="BM JUA" panose="02020603020101020101" pitchFamily="18" charset="-127"/>
              <a:ea typeface="BM JUA" panose="02020603020101020101" pitchFamily="18" charset="-127"/>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BM JUA" panose="02020603020101020101" pitchFamily="18" charset="-127"/>
                <a:ea typeface="BM JUA" panose="02020603020101020101" pitchFamily="18" charset="-127"/>
                <a:cs typeface="+mn-cs"/>
              </a:rPr>
              <a:t>Facebook - www.facebook.com/PPTSlideMaster</a:t>
            </a:r>
            <a:endParaRPr lang="en-US" dirty="0">
              <a:effectLst/>
            </a:endParaRPr>
          </a:p>
          <a:p>
            <a:pPr marL="171450" indent="-171450" rtl="0" eaLnBrk="1" latinLnBrk="0" hangingPunct="1">
              <a:buFont typeface="Arial" panose="020B0604020202020204" pitchFamily="34" charset="0"/>
              <a:buChar char="•"/>
            </a:pPr>
            <a:endParaRPr lang="en-US" sz="1200" kern="1200" dirty="0">
              <a:solidFill>
                <a:schemeClr val="tx1"/>
              </a:solidFill>
              <a:effectLst/>
              <a:latin typeface="BM JUA" panose="02020603020101020101" pitchFamily="18" charset="-127"/>
              <a:ea typeface="BM JUA" panose="02020603020101020101" pitchFamily="18" charset="-127"/>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BM JUA" panose="02020603020101020101" pitchFamily="18" charset="-127"/>
                <a:ea typeface="BM JUA" panose="02020603020101020101" pitchFamily="18" charset="-127"/>
                <a:cs typeface="+mn-cs"/>
              </a:rPr>
              <a:t>WordPress - www.pptgamedesign.wordpress.com</a:t>
            </a:r>
            <a:endParaRPr lang="en-US" dirty="0">
              <a:effectLst/>
            </a:endParaRPr>
          </a:p>
          <a:p>
            <a:endParaRPr lang="en-US" b="1"/>
          </a:p>
          <a:p>
            <a:r>
              <a:rPr lang="en-US" b="1" baseline="0"/>
              <a:t>Editing </a:t>
            </a:r>
            <a:r>
              <a:rPr lang="en-US" b="1" baseline="0" dirty="0"/>
              <a:t>Features</a:t>
            </a:r>
          </a:p>
          <a:p>
            <a:pPr marL="171450" indent="-171450">
              <a:buFont typeface="Arial" panose="020B0604020202020204" pitchFamily="34" charset="0"/>
              <a:buChar char="•"/>
            </a:pPr>
            <a:r>
              <a:rPr lang="en-US" baseline="0" dirty="0"/>
              <a:t>Easily add pictures. No resizing or animations required.</a:t>
            </a:r>
          </a:p>
          <a:p>
            <a:pPr marL="171450" indent="-171450">
              <a:buFont typeface="Arial" panose="020B0604020202020204" pitchFamily="34" charset="0"/>
              <a:buChar char="•"/>
            </a:pPr>
            <a:r>
              <a:rPr lang="en-US" baseline="0" dirty="0"/>
              <a:t>Easily change the number of corners eliminated.</a:t>
            </a:r>
          </a:p>
          <a:p>
            <a:pPr marL="171450" indent="-171450">
              <a:buFont typeface="Arial" panose="020B0604020202020204" pitchFamily="34" charset="0"/>
              <a:buChar char="•"/>
            </a:pPr>
            <a:r>
              <a:rPr lang="en-US" baseline="0" dirty="0"/>
              <a:t>Easily change which corners are eliminated.</a:t>
            </a:r>
          </a:p>
          <a:p>
            <a:endParaRPr lang="en-US" baseline="0" dirty="0"/>
          </a:p>
          <a:p>
            <a:r>
              <a:rPr lang="en-US" b="1" baseline="0" dirty="0"/>
              <a:t>Play Features</a:t>
            </a:r>
          </a:p>
          <a:p>
            <a:pPr marL="171450" indent="-171450">
              <a:buFont typeface="Arial" panose="020B0604020202020204" pitchFamily="34" charset="0"/>
              <a:buChar char="•"/>
            </a:pPr>
            <a:r>
              <a:rPr lang="en-US" baseline="0" dirty="0"/>
              <a:t>Ability to choose the exact corners that are eliminated.</a:t>
            </a:r>
          </a:p>
          <a:p>
            <a:pPr marL="171450" indent="-171450">
              <a:buFont typeface="Arial" panose="020B0604020202020204" pitchFamily="34" charset="0"/>
              <a:buChar char="•"/>
            </a:pPr>
            <a:r>
              <a:rPr lang="en-US" baseline="0" dirty="0"/>
              <a:t>Ability to randomly choose which corners are eliminated (Not Compatible with PowerPoint 2007).</a:t>
            </a:r>
          </a:p>
          <a:p>
            <a:pPr marL="171450" indent="-171450">
              <a:buFont typeface="Arial" panose="020B0604020202020204" pitchFamily="34" charset="0"/>
              <a:buChar char="•"/>
            </a:pPr>
            <a:r>
              <a:rPr lang="en-US" baseline="0" dirty="0"/>
              <a:t>Choose to eliminate one, two, or three corners.</a:t>
            </a:r>
          </a:p>
          <a:p>
            <a:pPr marL="171450" indent="-171450">
              <a:buFont typeface="Arial" panose="020B0604020202020204" pitchFamily="34" charset="0"/>
              <a:buChar char="•"/>
            </a:pPr>
            <a:r>
              <a:rPr lang="en-US" baseline="0" dirty="0"/>
              <a:t>Corners disappear one at a time, adding to the anticipation of the game.</a:t>
            </a:r>
          </a:p>
          <a:p>
            <a:pPr marL="171450" indent="-171450">
              <a:buFont typeface="Arial" panose="020B0604020202020204" pitchFamily="34" charset="0"/>
              <a:buChar char="•"/>
            </a:pPr>
            <a:r>
              <a:rPr lang="en-US" baseline="0" dirty="0"/>
              <a:t>Animated pictures and text let you go over each phrase with the students before they start moving.</a:t>
            </a:r>
          </a:p>
        </p:txBody>
      </p:sp>
      <p:sp>
        <p:nvSpPr>
          <p:cNvPr id="4" name="Slide Number Placeholder 3"/>
          <p:cNvSpPr>
            <a:spLocks noGrp="1"/>
          </p:cNvSpPr>
          <p:nvPr>
            <p:ph type="sldNum" sz="quarter" idx="10"/>
          </p:nvPr>
        </p:nvSpPr>
        <p:spPr/>
        <p:txBody>
          <a:bodyPr/>
          <a:lstStyle/>
          <a:p>
            <a:fld id="{E2A580F4-3AFF-4F36-BE92-4D1965C14971}" type="slidenum">
              <a:rPr lang="en-US" smtClean="0"/>
              <a:t>1</a:t>
            </a:fld>
            <a:endParaRPr lang="en-US"/>
          </a:p>
        </p:txBody>
      </p:sp>
    </p:spTree>
    <p:extLst>
      <p:ext uri="{BB962C8B-B14F-4D97-AF65-F5344CB8AC3E}">
        <p14:creationId xmlns:p14="http://schemas.microsoft.com/office/powerpoint/2010/main" val="34827967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3.wav"/><Relationship Id="rId7" Type="http://schemas.openxmlformats.org/officeDocument/2006/relationships/image" Target="../media/image1.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slideMaster" Target="../slideMasters/slideMaster1.xml"/><Relationship Id="rId5" Type="http://schemas.openxmlformats.org/officeDocument/2006/relationships/audio" Target="../media/audio5.wav"/><Relationship Id="rId4" Type="http://schemas.openxmlformats.org/officeDocument/2006/relationships/audio" Target="../media/audio4.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3.xml"/><Relationship Id="rId4" Type="http://schemas.openxmlformats.org/officeDocument/2006/relationships/audio" Target="../media/audio5.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3.xml"/><Relationship Id="rId4" Type="http://schemas.openxmlformats.org/officeDocument/2006/relationships/audio" Target="../media/audio5.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2.xml"/><Relationship Id="rId4" Type="http://schemas.openxmlformats.org/officeDocument/2006/relationships/audio" Target="../media/audio5.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3.xml"/><Relationship Id="rId4" Type="http://schemas.openxmlformats.org/officeDocument/2006/relationships/audio" Target="../media/audio5.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slideMaster" Target="../slideMasters/slideMaster3.xml"/><Relationship Id="rId4" Type="http://schemas.openxmlformats.org/officeDocument/2006/relationships/audio" Target="../media/audio5.wav"/></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andom Corner (PPT 2010+)">
    <p:spTree>
      <p:nvGrpSpPr>
        <p:cNvPr id="1" name=""/>
        <p:cNvGrpSpPr/>
        <p:nvPr/>
      </p:nvGrpSpPr>
      <p:grpSpPr>
        <a:xfrm>
          <a:off x="0" y="0"/>
          <a:ext cx="0" cy="0"/>
          <a:chOff x="0" y="0"/>
          <a:chExt cx="0" cy="0"/>
        </a:xfrm>
      </p:grpSpPr>
      <p:sp>
        <p:nvSpPr>
          <p:cNvPr id="35" name="Red Picture"/>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Red Textbox"/>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Yellow Picture"/>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Yellow Textbox"/>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Blue Picture"/>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Blue Textbox"/>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Green Picture"/>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Green Textbox"/>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10" name="직사각형 20">
            <a:extLst>
              <a:ext uri="{FF2B5EF4-FFF2-40B4-BE49-F238E27FC236}">
                <a16:creationId xmlns:a16="http://schemas.microsoft.com/office/drawing/2014/main" id="{A8324521-BE83-4A55-9CF6-DC01A5444F33}"/>
              </a:ext>
            </a:extLst>
          </p:cNvPr>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11" name="Rectangle 114">
            <a:extLst>
              <a:ext uri="{FF2B5EF4-FFF2-40B4-BE49-F238E27FC236}">
                <a16:creationId xmlns:a16="http://schemas.microsoft.com/office/drawing/2014/main" id="{D930A83E-B25E-42AA-B543-BF380C077DEE}"/>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12" name="Rectangle 115">
            <a:extLst>
              <a:ext uri="{FF2B5EF4-FFF2-40B4-BE49-F238E27FC236}">
                <a16:creationId xmlns:a16="http://schemas.microsoft.com/office/drawing/2014/main" id="{07EA3929-3D6F-4239-8D4D-5D8DB1EFBB2A}"/>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13" name="Rectangle 116">
            <a:extLst>
              <a:ext uri="{FF2B5EF4-FFF2-40B4-BE49-F238E27FC236}">
                <a16:creationId xmlns:a16="http://schemas.microsoft.com/office/drawing/2014/main" id="{E629CE6A-8A33-4136-957D-3C19A87BDF50}"/>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14" name="Rectangle 117">
            <a:extLst>
              <a:ext uri="{FF2B5EF4-FFF2-40B4-BE49-F238E27FC236}">
                <a16:creationId xmlns:a16="http://schemas.microsoft.com/office/drawing/2014/main" id="{A336E7B4-9AB4-4D18-9FBB-04E92EDB89E1}"/>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15" name="Rectangle 118">
            <a:extLst>
              <a:ext uri="{FF2B5EF4-FFF2-40B4-BE49-F238E27FC236}">
                <a16:creationId xmlns:a16="http://schemas.microsoft.com/office/drawing/2014/main" id="{02B96994-8BDD-4368-BD38-C4CAD7243E58}"/>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16" name="Rectangle 119">
            <a:extLst>
              <a:ext uri="{FF2B5EF4-FFF2-40B4-BE49-F238E27FC236}">
                <a16:creationId xmlns:a16="http://schemas.microsoft.com/office/drawing/2014/main" id="{BDB950CB-F65D-4FCB-8EE3-9879F3C7C22E}"/>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17" name="Rectangle 120">
            <a:extLst>
              <a:ext uri="{FF2B5EF4-FFF2-40B4-BE49-F238E27FC236}">
                <a16:creationId xmlns:a16="http://schemas.microsoft.com/office/drawing/2014/main" id="{EFEB9A80-AA5A-4209-92DE-F2107B1E0342}"/>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18" name="Rectangle 121">
            <a:extLst>
              <a:ext uri="{FF2B5EF4-FFF2-40B4-BE49-F238E27FC236}">
                <a16:creationId xmlns:a16="http://schemas.microsoft.com/office/drawing/2014/main" id="{085AA4BB-157F-4A27-9B76-9098AD80E8C6}"/>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19" name="Rectangle 122">
            <a:extLst>
              <a:ext uri="{FF2B5EF4-FFF2-40B4-BE49-F238E27FC236}">
                <a16:creationId xmlns:a16="http://schemas.microsoft.com/office/drawing/2014/main" id="{670DB680-F8BD-45A9-85F5-6BFA7196BDF4}"/>
              </a:ext>
            </a:extLst>
          </p:cNvPr>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20" name="Rectangle 123">
            <a:extLst>
              <a:ext uri="{FF2B5EF4-FFF2-40B4-BE49-F238E27FC236}">
                <a16:creationId xmlns:a16="http://schemas.microsoft.com/office/drawing/2014/main" id="{F1FB164C-1FA8-46F3-B6FC-9B3618537B02}"/>
              </a:ext>
            </a:extLst>
          </p:cNvPr>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grpSp>
        <p:nvGrpSpPr>
          <p:cNvPr id="21" name="RY-B">
            <a:extLst>
              <a:ext uri="{FF2B5EF4-FFF2-40B4-BE49-F238E27FC236}">
                <a16:creationId xmlns:a16="http://schemas.microsoft.com/office/drawing/2014/main" id="{A6BE711D-E561-4480-B0AB-CFF62AB3BAB3}"/>
              </a:ext>
            </a:extLst>
          </p:cNvPr>
          <p:cNvGrpSpPr>
            <a:grpSpLocks noChangeAspect="1"/>
          </p:cNvGrpSpPr>
          <p:nvPr userDrawn="1"/>
        </p:nvGrpSpPr>
        <p:grpSpPr>
          <a:xfrm>
            <a:off x="2288449" y="5942445"/>
            <a:ext cx="4572000" cy="4572000"/>
            <a:chOff x="1628636" y="-7345377"/>
            <a:chExt cx="5886727" cy="5886727"/>
          </a:xfrm>
        </p:grpSpPr>
        <p:sp>
          <p:nvSpPr>
            <p:cNvPr id="22" name="Freeform 29">
              <a:extLst>
                <a:ext uri="{FF2B5EF4-FFF2-40B4-BE49-F238E27FC236}">
                  <a16:creationId xmlns:a16="http://schemas.microsoft.com/office/drawing/2014/main" id="{5236A1ED-4C46-487F-9945-13F26F91BF31}"/>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 name="Freeform 30">
              <a:extLst>
                <a:ext uri="{FF2B5EF4-FFF2-40B4-BE49-F238E27FC236}">
                  <a16:creationId xmlns:a16="http://schemas.microsoft.com/office/drawing/2014/main" id="{C7F79C3A-A8C7-45C3-AF29-6EB751419AE9}"/>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 name="Freeform 31">
              <a:extLst>
                <a:ext uri="{FF2B5EF4-FFF2-40B4-BE49-F238E27FC236}">
                  <a16:creationId xmlns:a16="http://schemas.microsoft.com/office/drawing/2014/main" id="{AF316997-4819-459D-AD24-EF1BC50F2493}"/>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5" name="Freeform 32">
              <a:extLst>
                <a:ext uri="{FF2B5EF4-FFF2-40B4-BE49-F238E27FC236}">
                  <a16:creationId xmlns:a16="http://schemas.microsoft.com/office/drawing/2014/main" id="{12EAC2DE-4743-48C6-8B31-EF46FE536690}"/>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6" name="Freeform 33">
              <a:extLst>
                <a:ext uri="{FF2B5EF4-FFF2-40B4-BE49-F238E27FC236}">
                  <a16:creationId xmlns:a16="http://schemas.microsoft.com/office/drawing/2014/main" id="{E49BDCA1-83BE-494F-8C35-638640E28EC4}"/>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7" name="Freeform 34">
              <a:extLst>
                <a:ext uri="{FF2B5EF4-FFF2-40B4-BE49-F238E27FC236}">
                  <a16:creationId xmlns:a16="http://schemas.microsoft.com/office/drawing/2014/main" id="{B543C985-6B9A-4F0B-8300-C0D3FBEBF100}"/>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8" name="Freeform 35">
              <a:extLst>
                <a:ext uri="{FF2B5EF4-FFF2-40B4-BE49-F238E27FC236}">
                  <a16:creationId xmlns:a16="http://schemas.microsoft.com/office/drawing/2014/main" id="{155966B1-6C20-44CF-85B1-E193E4E005F7}"/>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9" name="Freeform 36">
              <a:extLst>
                <a:ext uri="{FF2B5EF4-FFF2-40B4-BE49-F238E27FC236}">
                  <a16:creationId xmlns:a16="http://schemas.microsoft.com/office/drawing/2014/main" id="{2AAF6052-6B15-44E4-8449-3BABDCF87831}"/>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30" name="RY-G">
            <a:extLst>
              <a:ext uri="{FF2B5EF4-FFF2-40B4-BE49-F238E27FC236}">
                <a16:creationId xmlns:a16="http://schemas.microsoft.com/office/drawing/2014/main" id="{EE49A7ED-AD56-4B1D-AF80-584F317FD0F4}"/>
              </a:ext>
            </a:extLst>
          </p:cNvPr>
          <p:cNvGrpSpPr>
            <a:grpSpLocks noChangeAspect="1"/>
          </p:cNvGrpSpPr>
          <p:nvPr userDrawn="1"/>
        </p:nvGrpSpPr>
        <p:grpSpPr>
          <a:xfrm>
            <a:off x="2288449" y="5942445"/>
            <a:ext cx="4572000" cy="4572000"/>
            <a:chOff x="1628636" y="-7345377"/>
            <a:chExt cx="5886727" cy="5886727"/>
          </a:xfrm>
        </p:grpSpPr>
        <p:sp>
          <p:nvSpPr>
            <p:cNvPr id="31" name="Freeform 38">
              <a:extLst>
                <a:ext uri="{FF2B5EF4-FFF2-40B4-BE49-F238E27FC236}">
                  <a16:creationId xmlns:a16="http://schemas.microsoft.com/office/drawing/2014/main" id="{0624923C-3E6E-474E-B38A-AC7F44464528}"/>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2" name="Freeform 39">
              <a:extLst>
                <a:ext uri="{FF2B5EF4-FFF2-40B4-BE49-F238E27FC236}">
                  <a16:creationId xmlns:a16="http://schemas.microsoft.com/office/drawing/2014/main" id="{FC619941-5B04-4A26-A1A3-AB57BDA47030}"/>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 name="Freeform 40">
              <a:extLst>
                <a:ext uri="{FF2B5EF4-FFF2-40B4-BE49-F238E27FC236}">
                  <a16:creationId xmlns:a16="http://schemas.microsoft.com/office/drawing/2014/main" id="{86529899-7473-4978-9DCD-90377FA8578A}"/>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 name="Freeform 41">
              <a:extLst>
                <a:ext uri="{FF2B5EF4-FFF2-40B4-BE49-F238E27FC236}">
                  <a16:creationId xmlns:a16="http://schemas.microsoft.com/office/drawing/2014/main" id="{8A336117-56C6-4354-95E8-7F44A692BE19}"/>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 name="Freeform 42">
              <a:extLst>
                <a:ext uri="{FF2B5EF4-FFF2-40B4-BE49-F238E27FC236}">
                  <a16:creationId xmlns:a16="http://schemas.microsoft.com/office/drawing/2014/main" id="{BFE8F508-0A7F-47EF-9883-17E931D37A37}"/>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7" name="Freeform 43">
              <a:extLst>
                <a:ext uri="{FF2B5EF4-FFF2-40B4-BE49-F238E27FC236}">
                  <a16:creationId xmlns:a16="http://schemas.microsoft.com/office/drawing/2014/main" id="{64EB9F8A-C93E-4DBB-873C-A8EDC9299524}"/>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8" name="Freeform 44">
              <a:extLst>
                <a:ext uri="{FF2B5EF4-FFF2-40B4-BE49-F238E27FC236}">
                  <a16:creationId xmlns:a16="http://schemas.microsoft.com/office/drawing/2014/main" id="{8AE7630E-C2E0-4B0D-8AF8-90BDFEFB0995}"/>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9" name="Freeform 45">
              <a:extLst>
                <a:ext uri="{FF2B5EF4-FFF2-40B4-BE49-F238E27FC236}">
                  <a16:creationId xmlns:a16="http://schemas.microsoft.com/office/drawing/2014/main" id="{F6D58DAD-B3EE-49E6-A70B-BED63D851C9C}"/>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47" name="RB-G">
            <a:extLst>
              <a:ext uri="{FF2B5EF4-FFF2-40B4-BE49-F238E27FC236}">
                <a16:creationId xmlns:a16="http://schemas.microsoft.com/office/drawing/2014/main" id="{91D3FECA-D5B5-433B-906C-776F6B278A1A}"/>
              </a:ext>
            </a:extLst>
          </p:cNvPr>
          <p:cNvGrpSpPr>
            <a:grpSpLocks noChangeAspect="1"/>
          </p:cNvGrpSpPr>
          <p:nvPr userDrawn="1"/>
        </p:nvGrpSpPr>
        <p:grpSpPr>
          <a:xfrm>
            <a:off x="2288449" y="5942445"/>
            <a:ext cx="4572000" cy="4572000"/>
            <a:chOff x="1628636" y="-7345377"/>
            <a:chExt cx="5886727" cy="5886727"/>
          </a:xfrm>
        </p:grpSpPr>
        <p:sp>
          <p:nvSpPr>
            <p:cNvPr id="48" name="Freeform 47">
              <a:extLst>
                <a:ext uri="{FF2B5EF4-FFF2-40B4-BE49-F238E27FC236}">
                  <a16:creationId xmlns:a16="http://schemas.microsoft.com/office/drawing/2014/main" id="{ED9C9DC2-1FFF-4470-9F47-30A545C7FDC5}"/>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49" name="Freeform 48">
              <a:extLst>
                <a:ext uri="{FF2B5EF4-FFF2-40B4-BE49-F238E27FC236}">
                  <a16:creationId xmlns:a16="http://schemas.microsoft.com/office/drawing/2014/main" id="{7AA09136-EDC2-48A8-AAB3-D6621D87F8D3}"/>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0" name="Freeform 49">
              <a:extLst>
                <a:ext uri="{FF2B5EF4-FFF2-40B4-BE49-F238E27FC236}">
                  <a16:creationId xmlns:a16="http://schemas.microsoft.com/office/drawing/2014/main" id="{F972B751-0581-4AF8-BCF2-C448416BD72A}"/>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1" name="Freeform 50">
              <a:extLst>
                <a:ext uri="{FF2B5EF4-FFF2-40B4-BE49-F238E27FC236}">
                  <a16:creationId xmlns:a16="http://schemas.microsoft.com/office/drawing/2014/main" id="{E105FE27-C886-4A8C-AE38-6BF518161E4D}"/>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2" name="Freeform 51">
              <a:extLst>
                <a:ext uri="{FF2B5EF4-FFF2-40B4-BE49-F238E27FC236}">
                  <a16:creationId xmlns:a16="http://schemas.microsoft.com/office/drawing/2014/main" id="{6A0B775F-15FC-46E1-A98C-EB9480E339AF}"/>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3" name="Freeform 52">
              <a:extLst>
                <a:ext uri="{FF2B5EF4-FFF2-40B4-BE49-F238E27FC236}">
                  <a16:creationId xmlns:a16="http://schemas.microsoft.com/office/drawing/2014/main" id="{07039D48-6CDB-416C-A6BA-B0D6D3877911}"/>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4" name="Freeform 53">
              <a:extLst>
                <a:ext uri="{FF2B5EF4-FFF2-40B4-BE49-F238E27FC236}">
                  <a16:creationId xmlns:a16="http://schemas.microsoft.com/office/drawing/2014/main" id="{8B6888A7-6E50-43ED-BB7E-4F25431ECA38}"/>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5" name="Freeform 54">
              <a:extLst>
                <a:ext uri="{FF2B5EF4-FFF2-40B4-BE49-F238E27FC236}">
                  <a16:creationId xmlns:a16="http://schemas.microsoft.com/office/drawing/2014/main" id="{1D178B91-ACB5-40D1-86D3-E07BE61FB423}"/>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56" name="RB-Y">
            <a:extLst>
              <a:ext uri="{FF2B5EF4-FFF2-40B4-BE49-F238E27FC236}">
                <a16:creationId xmlns:a16="http://schemas.microsoft.com/office/drawing/2014/main" id="{4A27C90F-A0AE-4935-B786-D4E355A294AC}"/>
              </a:ext>
            </a:extLst>
          </p:cNvPr>
          <p:cNvGrpSpPr>
            <a:grpSpLocks noChangeAspect="1"/>
          </p:cNvGrpSpPr>
          <p:nvPr userDrawn="1"/>
        </p:nvGrpSpPr>
        <p:grpSpPr>
          <a:xfrm>
            <a:off x="2288449" y="5942445"/>
            <a:ext cx="4572000" cy="4572000"/>
            <a:chOff x="1628636" y="-7345377"/>
            <a:chExt cx="5886727" cy="5886727"/>
          </a:xfrm>
        </p:grpSpPr>
        <p:sp>
          <p:nvSpPr>
            <p:cNvPr id="57" name="Freeform 56">
              <a:extLst>
                <a:ext uri="{FF2B5EF4-FFF2-40B4-BE49-F238E27FC236}">
                  <a16:creationId xmlns:a16="http://schemas.microsoft.com/office/drawing/2014/main" id="{A8014F00-A18D-4CA0-BA4F-3F5C79498E70}"/>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8" name="Freeform 57">
              <a:extLst>
                <a:ext uri="{FF2B5EF4-FFF2-40B4-BE49-F238E27FC236}">
                  <a16:creationId xmlns:a16="http://schemas.microsoft.com/office/drawing/2014/main" id="{1BE6FB74-3C56-4086-8FC8-CA8B878BA117}"/>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59" name="Freeform 58">
              <a:extLst>
                <a:ext uri="{FF2B5EF4-FFF2-40B4-BE49-F238E27FC236}">
                  <a16:creationId xmlns:a16="http://schemas.microsoft.com/office/drawing/2014/main" id="{6102C398-875C-4BBC-AF06-E7D11D4AB53B}"/>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0" name="Freeform 59">
              <a:extLst>
                <a:ext uri="{FF2B5EF4-FFF2-40B4-BE49-F238E27FC236}">
                  <a16:creationId xmlns:a16="http://schemas.microsoft.com/office/drawing/2014/main" id="{251203BD-AE22-40B3-96E0-0F611D8C7A96}"/>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1" name="Freeform 60">
              <a:extLst>
                <a:ext uri="{FF2B5EF4-FFF2-40B4-BE49-F238E27FC236}">
                  <a16:creationId xmlns:a16="http://schemas.microsoft.com/office/drawing/2014/main" id="{D77B0B27-1C1D-4332-A2FC-40A76CB3C914}"/>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2" name="Freeform 61">
              <a:extLst>
                <a:ext uri="{FF2B5EF4-FFF2-40B4-BE49-F238E27FC236}">
                  <a16:creationId xmlns:a16="http://schemas.microsoft.com/office/drawing/2014/main" id="{4BD1431D-08F1-4783-967D-76442C4323DF}"/>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3" name="Freeform 62">
              <a:extLst>
                <a:ext uri="{FF2B5EF4-FFF2-40B4-BE49-F238E27FC236}">
                  <a16:creationId xmlns:a16="http://schemas.microsoft.com/office/drawing/2014/main" id="{580A098A-6DEE-4D1F-A58A-71330591B4C4}"/>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4" name="Freeform 63">
              <a:extLst>
                <a:ext uri="{FF2B5EF4-FFF2-40B4-BE49-F238E27FC236}">
                  <a16:creationId xmlns:a16="http://schemas.microsoft.com/office/drawing/2014/main" id="{34635A22-6AEF-4786-AE20-413EC4E58087}"/>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65" name="RG-Y">
            <a:extLst>
              <a:ext uri="{FF2B5EF4-FFF2-40B4-BE49-F238E27FC236}">
                <a16:creationId xmlns:a16="http://schemas.microsoft.com/office/drawing/2014/main" id="{A00BA407-6C24-4407-B3DC-1D348EAB6114}"/>
              </a:ext>
            </a:extLst>
          </p:cNvPr>
          <p:cNvGrpSpPr>
            <a:grpSpLocks noChangeAspect="1"/>
          </p:cNvGrpSpPr>
          <p:nvPr userDrawn="1"/>
        </p:nvGrpSpPr>
        <p:grpSpPr>
          <a:xfrm>
            <a:off x="2288449" y="5942445"/>
            <a:ext cx="4572000" cy="4572000"/>
            <a:chOff x="1628636" y="-7345377"/>
            <a:chExt cx="5886727" cy="5886727"/>
          </a:xfrm>
        </p:grpSpPr>
        <p:sp>
          <p:nvSpPr>
            <p:cNvPr id="66" name="Freeform 65">
              <a:extLst>
                <a:ext uri="{FF2B5EF4-FFF2-40B4-BE49-F238E27FC236}">
                  <a16:creationId xmlns:a16="http://schemas.microsoft.com/office/drawing/2014/main" id="{70B0948E-9640-4EE1-877A-07C4AECC8F12}"/>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7" name="Freeform 66">
              <a:extLst>
                <a:ext uri="{FF2B5EF4-FFF2-40B4-BE49-F238E27FC236}">
                  <a16:creationId xmlns:a16="http://schemas.microsoft.com/office/drawing/2014/main" id="{D2894008-981F-47BE-B238-5A4F8DA99064}"/>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8" name="Freeform 67">
              <a:extLst>
                <a:ext uri="{FF2B5EF4-FFF2-40B4-BE49-F238E27FC236}">
                  <a16:creationId xmlns:a16="http://schemas.microsoft.com/office/drawing/2014/main" id="{42726EEC-2A89-47EA-925D-6AFDFAA5B412}"/>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69" name="Freeform 68">
              <a:extLst>
                <a:ext uri="{FF2B5EF4-FFF2-40B4-BE49-F238E27FC236}">
                  <a16:creationId xmlns:a16="http://schemas.microsoft.com/office/drawing/2014/main" id="{2BEC8743-5666-4495-BC2E-6F8F6D3A6CB8}"/>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0" name="Freeform 69">
              <a:extLst>
                <a:ext uri="{FF2B5EF4-FFF2-40B4-BE49-F238E27FC236}">
                  <a16:creationId xmlns:a16="http://schemas.microsoft.com/office/drawing/2014/main" id="{4208575B-6724-4180-B35C-4908470F848B}"/>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1" name="Freeform 70">
              <a:extLst>
                <a:ext uri="{FF2B5EF4-FFF2-40B4-BE49-F238E27FC236}">
                  <a16:creationId xmlns:a16="http://schemas.microsoft.com/office/drawing/2014/main" id="{2387F825-2CD1-4678-81DC-B518B022E5A5}"/>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2" name="Freeform 71">
              <a:extLst>
                <a:ext uri="{FF2B5EF4-FFF2-40B4-BE49-F238E27FC236}">
                  <a16:creationId xmlns:a16="http://schemas.microsoft.com/office/drawing/2014/main" id="{B5AEDD1A-E1DE-43D6-89FF-85C43E8113B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3" name="Freeform 72">
              <a:extLst>
                <a:ext uri="{FF2B5EF4-FFF2-40B4-BE49-F238E27FC236}">
                  <a16:creationId xmlns:a16="http://schemas.microsoft.com/office/drawing/2014/main" id="{3F2197D0-1B61-4F28-AC6D-B12B35063E33}"/>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74" name="RG-B">
            <a:extLst>
              <a:ext uri="{FF2B5EF4-FFF2-40B4-BE49-F238E27FC236}">
                <a16:creationId xmlns:a16="http://schemas.microsoft.com/office/drawing/2014/main" id="{5FC51661-ED3F-4E5D-B329-D4C6D7270995}"/>
              </a:ext>
            </a:extLst>
          </p:cNvPr>
          <p:cNvGrpSpPr>
            <a:grpSpLocks noChangeAspect="1"/>
          </p:cNvGrpSpPr>
          <p:nvPr userDrawn="1"/>
        </p:nvGrpSpPr>
        <p:grpSpPr>
          <a:xfrm>
            <a:off x="2288449" y="5942445"/>
            <a:ext cx="4572000" cy="4572000"/>
            <a:chOff x="1628636" y="-7345377"/>
            <a:chExt cx="5886727" cy="5886727"/>
          </a:xfrm>
        </p:grpSpPr>
        <p:sp>
          <p:nvSpPr>
            <p:cNvPr id="75" name="Freeform 74">
              <a:extLst>
                <a:ext uri="{FF2B5EF4-FFF2-40B4-BE49-F238E27FC236}">
                  <a16:creationId xmlns:a16="http://schemas.microsoft.com/office/drawing/2014/main" id="{9EF4427B-519E-404D-8D6F-E6874F8946DC}"/>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6" name="Freeform 75">
              <a:extLst>
                <a:ext uri="{FF2B5EF4-FFF2-40B4-BE49-F238E27FC236}">
                  <a16:creationId xmlns:a16="http://schemas.microsoft.com/office/drawing/2014/main" id="{4EFE3D2F-4B2F-4BCA-BB7C-4FE1905448F2}"/>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7" name="Freeform 76">
              <a:extLst>
                <a:ext uri="{FF2B5EF4-FFF2-40B4-BE49-F238E27FC236}">
                  <a16:creationId xmlns:a16="http://schemas.microsoft.com/office/drawing/2014/main" id="{B04D616F-BA48-444D-B10E-A7F8B436E41A}"/>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8" name="Freeform 77">
              <a:extLst>
                <a:ext uri="{FF2B5EF4-FFF2-40B4-BE49-F238E27FC236}">
                  <a16:creationId xmlns:a16="http://schemas.microsoft.com/office/drawing/2014/main" id="{E4A014E7-7C40-434F-B795-7AF736D32B70}"/>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79" name="Freeform 78">
              <a:extLst>
                <a:ext uri="{FF2B5EF4-FFF2-40B4-BE49-F238E27FC236}">
                  <a16:creationId xmlns:a16="http://schemas.microsoft.com/office/drawing/2014/main" id="{88785C1F-C7CA-46AB-84C2-F5950FBD98C3}"/>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0" name="Freeform 79">
              <a:extLst>
                <a:ext uri="{FF2B5EF4-FFF2-40B4-BE49-F238E27FC236}">
                  <a16:creationId xmlns:a16="http://schemas.microsoft.com/office/drawing/2014/main" id="{4602D969-EB37-44DB-B9BF-924051C6610C}"/>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1" name="Freeform 80">
              <a:extLst>
                <a:ext uri="{FF2B5EF4-FFF2-40B4-BE49-F238E27FC236}">
                  <a16:creationId xmlns:a16="http://schemas.microsoft.com/office/drawing/2014/main" id="{F092F476-78CE-464C-A659-6B602D318336}"/>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2" name="Freeform 81">
              <a:extLst>
                <a:ext uri="{FF2B5EF4-FFF2-40B4-BE49-F238E27FC236}">
                  <a16:creationId xmlns:a16="http://schemas.microsoft.com/office/drawing/2014/main" id="{F3B5B06C-6191-45D4-AC44-9DD40E25B8AC}"/>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83" name="YR-G">
            <a:extLst>
              <a:ext uri="{FF2B5EF4-FFF2-40B4-BE49-F238E27FC236}">
                <a16:creationId xmlns:a16="http://schemas.microsoft.com/office/drawing/2014/main" id="{6B5E575C-027B-4B1B-B41B-79B05EA5EC75}"/>
              </a:ext>
            </a:extLst>
          </p:cNvPr>
          <p:cNvGrpSpPr>
            <a:grpSpLocks noChangeAspect="1"/>
          </p:cNvGrpSpPr>
          <p:nvPr userDrawn="1"/>
        </p:nvGrpSpPr>
        <p:grpSpPr>
          <a:xfrm>
            <a:off x="2288449" y="5942445"/>
            <a:ext cx="4572000" cy="4572000"/>
            <a:chOff x="1628636" y="-7345377"/>
            <a:chExt cx="5886727" cy="5886727"/>
          </a:xfrm>
        </p:grpSpPr>
        <p:sp>
          <p:nvSpPr>
            <p:cNvPr id="84" name="Freeform 83">
              <a:extLst>
                <a:ext uri="{FF2B5EF4-FFF2-40B4-BE49-F238E27FC236}">
                  <a16:creationId xmlns:a16="http://schemas.microsoft.com/office/drawing/2014/main" id="{633DE6EC-8036-44B7-9BFB-EC4D36E05269}"/>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5" name="Freeform 84">
              <a:extLst>
                <a:ext uri="{FF2B5EF4-FFF2-40B4-BE49-F238E27FC236}">
                  <a16:creationId xmlns:a16="http://schemas.microsoft.com/office/drawing/2014/main" id="{C867024C-D09E-4B32-A142-1C7C44481A40}"/>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6" name="Freeform 85">
              <a:extLst>
                <a:ext uri="{FF2B5EF4-FFF2-40B4-BE49-F238E27FC236}">
                  <a16:creationId xmlns:a16="http://schemas.microsoft.com/office/drawing/2014/main" id="{FE67B2D9-3598-4F80-AC0B-5B71C6067B7B}"/>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7" name="Freeform 86">
              <a:extLst>
                <a:ext uri="{FF2B5EF4-FFF2-40B4-BE49-F238E27FC236}">
                  <a16:creationId xmlns:a16="http://schemas.microsoft.com/office/drawing/2014/main" id="{AF7C25EB-A853-4F78-ABE6-3D81B57BE3C3}"/>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8" name="Freeform 87">
              <a:extLst>
                <a:ext uri="{FF2B5EF4-FFF2-40B4-BE49-F238E27FC236}">
                  <a16:creationId xmlns:a16="http://schemas.microsoft.com/office/drawing/2014/main" id="{0FE86B1A-79F6-4398-854A-2034C4287AF5}"/>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89" name="Freeform 88">
              <a:extLst>
                <a:ext uri="{FF2B5EF4-FFF2-40B4-BE49-F238E27FC236}">
                  <a16:creationId xmlns:a16="http://schemas.microsoft.com/office/drawing/2014/main" id="{33A9DA94-A88E-4F26-88EC-EE0CE678ED99}"/>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0" name="Freeform 89">
              <a:extLst>
                <a:ext uri="{FF2B5EF4-FFF2-40B4-BE49-F238E27FC236}">
                  <a16:creationId xmlns:a16="http://schemas.microsoft.com/office/drawing/2014/main" id="{9E8ED373-FC08-4A33-B809-654A14A93C03}"/>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1" name="Freeform 90">
              <a:extLst>
                <a:ext uri="{FF2B5EF4-FFF2-40B4-BE49-F238E27FC236}">
                  <a16:creationId xmlns:a16="http://schemas.microsoft.com/office/drawing/2014/main" id="{18D1CF6B-F0BF-49F4-B4C5-47E57A9BC53E}"/>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92" name="YR-B">
            <a:extLst>
              <a:ext uri="{FF2B5EF4-FFF2-40B4-BE49-F238E27FC236}">
                <a16:creationId xmlns:a16="http://schemas.microsoft.com/office/drawing/2014/main" id="{551A478E-326B-4E26-BC4A-8A4C944A4B81}"/>
              </a:ext>
            </a:extLst>
          </p:cNvPr>
          <p:cNvGrpSpPr>
            <a:grpSpLocks noChangeAspect="1"/>
          </p:cNvGrpSpPr>
          <p:nvPr userDrawn="1"/>
        </p:nvGrpSpPr>
        <p:grpSpPr>
          <a:xfrm>
            <a:off x="2288449" y="5942445"/>
            <a:ext cx="4572000" cy="4572000"/>
            <a:chOff x="1628636" y="-7345377"/>
            <a:chExt cx="5886727" cy="5886727"/>
          </a:xfrm>
        </p:grpSpPr>
        <p:sp>
          <p:nvSpPr>
            <p:cNvPr id="93" name="Freeform 92">
              <a:extLst>
                <a:ext uri="{FF2B5EF4-FFF2-40B4-BE49-F238E27FC236}">
                  <a16:creationId xmlns:a16="http://schemas.microsoft.com/office/drawing/2014/main" id="{D501B70D-CFD3-4B18-AF3A-D184E51AC1AF}"/>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4" name="Freeform 93">
              <a:extLst>
                <a:ext uri="{FF2B5EF4-FFF2-40B4-BE49-F238E27FC236}">
                  <a16:creationId xmlns:a16="http://schemas.microsoft.com/office/drawing/2014/main" id="{5068660C-F48A-4F20-A9B3-1AA36BFDF9F9}"/>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5" name="Freeform 94">
              <a:extLst>
                <a:ext uri="{FF2B5EF4-FFF2-40B4-BE49-F238E27FC236}">
                  <a16:creationId xmlns:a16="http://schemas.microsoft.com/office/drawing/2014/main" id="{509911A0-E10C-4C6C-939F-D2C974B20B76}"/>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6" name="Freeform 95">
              <a:extLst>
                <a:ext uri="{FF2B5EF4-FFF2-40B4-BE49-F238E27FC236}">
                  <a16:creationId xmlns:a16="http://schemas.microsoft.com/office/drawing/2014/main" id="{28424748-ED18-47A0-8AB8-9FBD85F53021}"/>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7" name="Freeform 96">
              <a:extLst>
                <a:ext uri="{FF2B5EF4-FFF2-40B4-BE49-F238E27FC236}">
                  <a16:creationId xmlns:a16="http://schemas.microsoft.com/office/drawing/2014/main" id="{AC72A588-8CC1-4904-9DDD-63592387616D}"/>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8" name="Freeform 97">
              <a:extLst>
                <a:ext uri="{FF2B5EF4-FFF2-40B4-BE49-F238E27FC236}">
                  <a16:creationId xmlns:a16="http://schemas.microsoft.com/office/drawing/2014/main" id="{9E55122D-53A7-41BB-8E6B-BD9CF452B92F}"/>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99" name="Freeform 98">
              <a:extLst>
                <a:ext uri="{FF2B5EF4-FFF2-40B4-BE49-F238E27FC236}">
                  <a16:creationId xmlns:a16="http://schemas.microsoft.com/office/drawing/2014/main" id="{D76DC315-4DF9-4979-9C08-8B5278859E13}"/>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0" name="Freeform 99">
              <a:extLst>
                <a:ext uri="{FF2B5EF4-FFF2-40B4-BE49-F238E27FC236}">
                  <a16:creationId xmlns:a16="http://schemas.microsoft.com/office/drawing/2014/main" id="{63D8C518-D33B-449B-AC33-318AFB70E983}"/>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01" name="YB-G">
            <a:extLst>
              <a:ext uri="{FF2B5EF4-FFF2-40B4-BE49-F238E27FC236}">
                <a16:creationId xmlns:a16="http://schemas.microsoft.com/office/drawing/2014/main" id="{2FA9B602-12BE-4527-A239-C244A116243B}"/>
              </a:ext>
            </a:extLst>
          </p:cNvPr>
          <p:cNvGrpSpPr>
            <a:grpSpLocks noChangeAspect="1"/>
          </p:cNvGrpSpPr>
          <p:nvPr userDrawn="1"/>
        </p:nvGrpSpPr>
        <p:grpSpPr>
          <a:xfrm>
            <a:off x="2288449" y="5942445"/>
            <a:ext cx="4572000" cy="4572000"/>
            <a:chOff x="1628636" y="-7345377"/>
            <a:chExt cx="5886727" cy="5886727"/>
          </a:xfrm>
        </p:grpSpPr>
        <p:sp>
          <p:nvSpPr>
            <p:cNvPr id="102" name="Freeform 101">
              <a:extLst>
                <a:ext uri="{FF2B5EF4-FFF2-40B4-BE49-F238E27FC236}">
                  <a16:creationId xmlns:a16="http://schemas.microsoft.com/office/drawing/2014/main" id="{7ABE5DA0-79BB-4C83-B335-DE605C02610F}"/>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3" name="Freeform 102">
              <a:extLst>
                <a:ext uri="{FF2B5EF4-FFF2-40B4-BE49-F238E27FC236}">
                  <a16:creationId xmlns:a16="http://schemas.microsoft.com/office/drawing/2014/main" id="{31E8E9B5-9F0D-4C83-9194-D6577A2CD22D}"/>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4" name="Freeform 103">
              <a:extLst>
                <a:ext uri="{FF2B5EF4-FFF2-40B4-BE49-F238E27FC236}">
                  <a16:creationId xmlns:a16="http://schemas.microsoft.com/office/drawing/2014/main" id="{41690DF2-37B7-44AA-B650-FD9ECEE85438}"/>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5" name="Freeform 104">
              <a:extLst>
                <a:ext uri="{FF2B5EF4-FFF2-40B4-BE49-F238E27FC236}">
                  <a16:creationId xmlns:a16="http://schemas.microsoft.com/office/drawing/2014/main" id="{66D099A9-CBE9-43E4-B961-36EFDE7DD940}"/>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6" name="Freeform 105">
              <a:extLst>
                <a:ext uri="{FF2B5EF4-FFF2-40B4-BE49-F238E27FC236}">
                  <a16:creationId xmlns:a16="http://schemas.microsoft.com/office/drawing/2014/main" id="{19EBB56C-36BA-4854-91A9-607E79D806C1}"/>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7" name="Freeform 106">
              <a:extLst>
                <a:ext uri="{FF2B5EF4-FFF2-40B4-BE49-F238E27FC236}">
                  <a16:creationId xmlns:a16="http://schemas.microsoft.com/office/drawing/2014/main" id="{3466E7C8-DA09-4EF1-927D-492C9BC4F218}"/>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8" name="Freeform 107">
              <a:extLst>
                <a:ext uri="{FF2B5EF4-FFF2-40B4-BE49-F238E27FC236}">
                  <a16:creationId xmlns:a16="http://schemas.microsoft.com/office/drawing/2014/main" id="{90106137-1805-408A-8EB1-746BE87C6F4D}"/>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09" name="Freeform 108">
              <a:extLst>
                <a:ext uri="{FF2B5EF4-FFF2-40B4-BE49-F238E27FC236}">
                  <a16:creationId xmlns:a16="http://schemas.microsoft.com/office/drawing/2014/main" id="{DB43F4F5-3A13-4461-8D99-359CD06B60E8}"/>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10" name="YB-R">
            <a:extLst>
              <a:ext uri="{FF2B5EF4-FFF2-40B4-BE49-F238E27FC236}">
                <a16:creationId xmlns:a16="http://schemas.microsoft.com/office/drawing/2014/main" id="{B8A9EAA9-F312-4540-AA7D-EEB2A3C54D80}"/>
              </a:ext>
            </a:extLst>
          </p:cNvPr>
          <p:cNvGrpSpPr>
            <a:grpSpLocks noChangeAspect="1"/>
          </p:cNvGrpSpPr>
          <p:nvPr userDrawn="1"/>
        </p:nvGrpSpPr>
        <p:grpSpPr>
          <a:xfrm>
            <a:off x="2288449" y="5942445"/>
            <a:ext cx="4572000" cy="4572000"/>
            <a:chOff x="1628636" y="-7345377"/>
            <a:chExt cx="5886727" cy="5886727"/>
          </a:xfrm>
        </p:grpSpPr>
        <p:sp>
          <p:nvSpPr>
            <p:cNvPr id="111" name="Freeform 110">
              <a:extLst>
                <a:ext uri="{FF2B5EF4-FFF2-40B4-BE49-F238E27FC236}">
                  <a16:creationId xmlns:a16="http://schemas.microsoft.com/office/drawing/2014/main" id="{4DDE53EE-9852-455D-A0A7-EB0FF4F4BA73}"/>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2" name="Freeform 111">
              <a:extLst>
                <a:ext uri="{FF2B5EF4-FFF2-40B4-BE49-F238E27FC236}">
                  <a16:creationId xmlns:a16="http://schemas.microsoft.com/office/drawing/2014/main" id="{DF012453-5052-4E64-B084-B419D536CEBB}"/>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3" name="Freeform 112">
              <a:extLst>
                <a:ext uri="{FF2B5EF4-FFF2-40B4-BE49-F238E27FC236}">
                  <a16:creationId xmlns:a16="http://schemas.microsoft.com/office/drawing/2014/main" id="{A26BAA73-AF2F-43E2-AD8C-659AD75AF6F3}"/>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4" name="Freeform 113">
              <a:extLst>
                <a:ext uri="{FF2B5EF4-FFF2-40B4-BE49-F238E27FC236}">
                  <a16:creationId xmlns:a16="http://schemas.microsoft.com/office/drawing/2014/main" id="{CB8D416B-BAB8-4080-BBF7-D125EE2BD85F}"/>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5" name="Freeform 114">
              <a:extLst>
                <a:ext uri="{FF2B5EF4-FFF2-40B4-BE49-F238E27FC236}">
                  <a16:creationId xmlns:a16="http://schemas.microsoft.com/office/drawing/2014/main" id="{F97E1BDA-DC8A-487E-8B5D-DE915F049DBC}"/>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6" name="Freeform 115">
              <a:extLst>
                <a:ext uri="{FF2B5EF4-FFF2-40B4-BE49-F238E27FC236}">
                  <a16:creationId xmlns:a16="http://schemas.microsoft.com/office/drawing/2014/main" id="{4F869A6C-E874-4E56-B327-02B3FD56FF89}"/>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7" name="Freeform 116">
              <a:extLst>
                <a:ext uri="{FF2B5EF4-FFF2-40B4-BE49-F238E27FC236}">
                  <a16:creationId xmlns:a16="http://schemas.microsoft.com/office/drawing/2014/main" id="{5C181E07-1B65-405B-A51D-075C36F41037}"/>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18" name="Freeform 117">
              <a:extLst>
                <a:ext uri="{FF2B5EF4-FFF2-40B4-BE49-F238E27FC236}">
                  <a16:creationId xmlns:a16="http://schemas.microsoft.com/office/drawing/2014/main" id="{8986D99B-EDD1-44B5-BA28-148AD098A330}"/>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19" name="YG-R">
            <a:extLst>
              <a:ext uri="{FF2B5EF4-FFF2-40B4-BE49-F238E27FC236}">
                <a16:creationId xmlns:a16="http://schemas.microsoft.com/office/drawing/2014/main" id="{A6C5B547-67F9-4C11-AA1E-1DB87E4DF4FE}"/>
              </a:ext>
            </a:extLst>
          </p:cNvPr>
          <p:cNvGrpSpPr>
            <a:grpSpLocks noChangeAspect="1"/>
          </p:cNvGrpSpPr>
          <p:nvPr userDrawn="1"/>
        </p:nvGrpSpPr>
        <p:grpSpPr>
          <a:xfrm>
            <a:off x="2288449" y="5942445"/>
            <a:ext cx="4572000" cy="4572000"/>
            <a:chOff x="1628636" y="-7345377"/>
            <a:chExt cx="5886727" cy="5886727"/>
          </a:xfrm>
        </p:grpSpPr>
        <p:sp>
          <p:nvSpPr>
            <p:cNvPr id="120" name="Freeform 119">
              <a:extLst>
                <a:ext uri="{FF2B5EF4-FFF2-40B4-BE49-F238E27FC236}">
                  <a16:creationId xmlns:a16="http://schemas.microsoft.com/office/drawing/2014/main" id="{FE1C0128-D00F-4CBB-93FE-08F6E7B9A58D}"/>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1" name="Freeform 120">
              <a:extLst>
                <a:ext uri="{FF2B5EF4-FFF2-40B4-BE49-F238E27FC236}">
                  <a16:creationId xmlns:a16="http://schemas.microsoft.com/office/drawing/2014/main" id="{68F6F768-B22E-45AA-B243-0FAA4930EA75}"/>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2" name="Freeform 121">
              <a:extLst>
                <a:ext uri="{FF2B5EF4-FFF2-40B4-BE49-F238E27FC236}">
                  <a16:creationId xmlns:a16="http://schemas.microsoft.com/office/drawing/2014/main" id="{98F59309-345A-493A-8701-33C49CD05520}"/>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3" name="Freeform 122">
              <a:extLst>
                <a:ext uri="{FF2B5EF4-FFF2-40B4-BE49-F238E27FC236}">
                  <a16:creationId xmlns:a16="http://schemas.microsoft.com/office/drawing/2014/main" id="{C4C1B780-6098-4720-9766-BE7940858053}"/>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4" name="Freeform 123">
              <a:extLst>
                <a:ext uri="{FF2B5EF4-FFF2-40B4-BE49-F238E27FC236}">
                  <a16:creationId xmlns:a16="http://schemas.microsoft.com/office/drawing/2014/main" id="{6501BB92-AC5F-4EED-864D-EABA05DB6B7A}"/>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5" name="Freeform 124">
              <a:extLst>
                <a:ext uri="{FF2B5EF4-FFF2-40B4-BE49-F238E27FC236}">
                  <a16:creationId xmlns:a16="http://schemas.microsoft.com/office/drawing/2014/main" id="{4A67E680-5097-4993-9CE6-92CB55D43E06}"/>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6" name="Freeform 125">
              <a:extLst>
                <a:ext uri="{FF2B5EF4-FFF2-40B4-BE49-F238E27FC236}">
                  <a16:creationId xmlns:a16="http://schemas.microsoft.com/office/drawing/2014/main" id="{FE25A365-9BF3-45C6-AD26-117D5E6CAB0F}"/>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27" name="Freeform 126">
              <a:extLst>
                <a:ext uri="{FF2B5EF4-FFF2-40B4-BE49-F238E27FC236}">
                  <a16:creationId xmlns:a16="http://schemas.microsoft.com/office/drawing/2014/main" id="{01E9E15A-83C1-499B-918C-E52C75EC8866}"/>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28" name="YG-B">
            <a:extLst>
              <a:ext uri="{FF2B5EF4-FFF2-40B4-BE49-F238E27FC236}">
                <a16:creationId xmlns:a16="http://schemas.microsoft.com/office/drawing/2014/main" id="{CD14AF7B-5E31-4693-A950-88BAE56A81E9}"/>
              </a:ext>
            </a:extLst>
          </p:cNvPr>
          <p:cNvGrpSpPr>
            <a:grpSpLocks noChangeAspect="1"/>
          </p:cNvGrpSpPr>
          <p:nvPr userDrawn="1"/>
        </p:nvGrpSpPr>
        <p:grpSpPr>
          <a:xfrm>
            <a:off x="2288449" y="5942445"/>
            <a:ext cx="4572000" cy="4572000"/>
            <a:chOff x="1628636" y="-7345377"/>
            <a:chExt cx="5886727" cy="5886727"/>
          </a:xfrm>
        </p:grpSpPr>
        <p:sp>
          <p:nvSpPr>
            <p:cNvPr id="129" name="Freeform 128">
              <a:extLst>
                <a:ext uri="{FF2B5EF4-FFF2-40B4-BE49-F238E27FC236}">
                  <a16:creationId xmlns:a16="http://schemas.microsoft.com/office/drawing/2014/main" id="{79DD6376-8E5A-4C0E-B956-11B083FAE0CB}"/>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0" name="Freeform 129">
              <a:extLst>
                <a:ext uri="{FF2B5EF4-FFF2-40B4-BE49-F238E27FC236}">
                  <a16:creationId xmlns:a16="http://schemas.microsoft.com/office/drawing/2014/main" id="{AF38618A-08C3-41BE-B402-1CDD33B0E6D9}"/>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1" name="Freeform 130">
              <a:extLst>
                <a:ext uri="{FF2B5EF4-FFF2-40B4-BE49-F238E27FC236}">
                  <a16:creationId xmlns:a16="http://schemas.microsoft.com/office/drawing/2014/main" id="{5A488E0A-3C02-4DF8-94B5-B1925CA4E64A}"/>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2" name="Freeform 131">
              <a:extLst>
                <a:ext uri="{FF2B5EF4-FFF2-40B4-BE49-F238E27FC236}">
                  <a16:creationId xmlns:a16="http://schemas.microsoft.com/office/drawing/2014/main" id="{E473A519-F1CE-43F8-8E01-AE290E111397}"/>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3" name="Freeform 132">
              <a:extLst>
                <a:ext uri="{FF2B5EF4-FFF2-40B4-BE49-F238E27FC236}">
                  <a16:creationId xmlns:a16="http://schemas.microsoft.com/office/drawing/2014/main" id="{5261CA1D-9ADE-4456-A675-6202A14DA72B}"/>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4" name="Freeform 133">
              <a:extLst>
                <a:ext uri="{FF2B5EF4-FFF2-40B4-BE49-F238E27FC236}">
                  <a16:creationId xmlns:a16="http://schemas.microsoft.com/office/drawing/2014/main" id="{86E92986-E27E-4D6C-B425-506D07E5E0D9}"/>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5" name="Freeform 134">
              <a:extLst>
                <a:ext uri="{FF2B5EF4-FFF2-40B4-BE49-F238E27FC236}">
                  <a16:creationId xmlns:a16="http://schemas.microsoft.com/office/drawing/2014/main" id="{67ACB6DE-D6F9-4983-9DF5-4624A08D645A}"/>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6" name="Freeform 135">
              <a:extLst>
                <a:ext uri="{FF2B5EF4-FFF2-40B4-BE49-F238E27FC236}">
                  <a16:creationId xmlns:a16="http://schemas.microsoft.com/office/drawing/2014/main" id="{2161AAAF-5A8D-4559-9212-99AB5294DE17}"/>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37" name="BR-G">
            <a:extLst>
              <a:ext uri="{FF2B5EF4-FFF2-40B4-BE49-F238E27FC236}">
                <a16:creationId xmlns:a16="http://schemas.microsoft.com/office/drawing/2014/main" id="{F7FD32BC-CD36-40CF-9463-C842D446CF0F}"/>
              </a:ext>
            </a:extLst>
          </p:cNvPr>
          <p:cNvGrpSpPr>
            <a:grpSpLocks noChangeAspect="1"/>
          </p:cNvGrpSpPr>
          <p:nvPr userDrawn="1"/>
        </p:nvGrpSpPr>
        <p:grpSpPr>
          <a:xfrm>
            <a:off x="2288449" y="5942445"/>
            <a:ext cx="4572000" cy="4572000"/>
            <a:chOff x="1628636" y="-7345377"/>
            <a:chExt cx="5886727" cy="5886727"/>
          </a:xfrm>
        </p:grpSpPr>
        <p:sp>
          <p:nvSpPr>
            <p:cNvPr id="138" name="Freeform 137">
              <a:extLst>
                <a:ext uri="{FF2B5EF4-FFF2-40B4-BE49-F238E27FC236}">
                  <a16:creationId xmlns:a16="http://schemas.microsoft.com/office/drawing/2014/main" id="{5A541E2B-8B82-4537-8B05-B00C438DB7CC}"/>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39" name="Freeform 138">
              <a:extLst>
                <a:ext uri="{FF2B5EF4-FFF2-40B4-BE49-F238E27FC236}">
                  <a16:creationId xmlns:a16="http://schemas.microsoft.com/office/drawing/2014/main" id="{8F042FD7-AF87-4080-B3CE-0EB601BA4D56}"/>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0" name="Freeform 139">
              <a:extLst>
                <a:ext uri="{FF2B5EF4-FFF2-40B4-BE49-F238E27FC236}">
                  <a16:creationId xmlns:a16="http://schemas.microsoft.com/office/drawing/2014/main" id="{B33E5CA6-DCEF-4747-B583-9441DD2C213E}"/>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1" name="Freeform 140">
              <a:extLst>
                <a:ext uri="{FF2B5EF4-FFF2-40B4-BE49-F238E27FC236}">
                  <a16:creationId xmlns:a16="http://schemas.microsoft.com/office/drawing/2014/main" id="{8E61FCB2-BEA6-4438-8445-4541A80ADC8D}"/>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2" name="Freeform 141">
              <a:extLst>
                <a:ext uri="{FF2B5EF4-FFF2-40B4-BE49-F238E27FC236}">
                  <a16:creationId xmlns:a16="http://schemas.microsoft.com/office/drawing/2014/main" id="{05F3CC3A-C425-4BC4-A26A-5FBDC74700FA}"/>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3" name="Freeform 142">
              <a:extLst>
                <a:ext uri="{FF2B5EF4-FFF2-40B4-BE49-F238E27FC236}">
                  <a16:creationId xmlns:a16="http://schemas.microsoft.com/office/drawing/2014/main" id="{7E81EEE2-EC1A-4435-86B1-9EDFC7E5C956}"/>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4" name="Freeform 143">
              <a:extLst>
                <a:ext uri="{FF2B5EF4-FFF2-40B4-BE49-F238E27FC236}">
                  <a16:creationId xmlns:a16="http://schemas.microsoft.com/office/drawing/2014/main" id="{33590D53-D7EA-46FB-9E7C-E2EBFCB6CF53}"/>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5" name="Freeform 144">
              <a:extLst>
                <a:ext uri="{FF2B5EF4-FFF2-40B4-BE49-F238E27FC236}">
                  <a16:creationId xmlns:a16="http://schemas.microsoft.com/office/drawing/2014/main" id="{812D04C1-4175-4EB3-BB44-43430091C3FB}"/>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46" name="BR-Y">
            <a:extLst>
              <a:ext uri="{FF2B5EF4-FFF2-40B4-BE49-F238E27FC236}">
                <a16:creationId xmlns:a16="http://schemas.microsoft.com/office/drawing/2014/main" id="{6DA33EEC-C8EE-4702-B848-CF1616298167}"/>
              </a:ext>
            </a:extLst>
          </p:cNvPr>
          <p:cNvGrpSpPr>
            <a:grpSpLocks noChangeAspect="1"/>
          </p:cNvGrpSpPr>
          <p:nvPr userDrawn="1"/>
        </p:nvGrpSpPr>
        <p:grpSpPr>
          <a:xfrm>
            <a:off x="2288449" y="5942445"/>
            <a:ext cx="4572000" cy="4572000"/>
            <a:chOff x="1628636" y="-7345377"/>
            <a:chExt cx="5886727" cy="5886727"/>
          </a:xfrm>
        </p:grpSpPr>
        <p:sp>
          <p:nvSpPr>
            <p:cNvPr id="147" name="Freeform 146">
              <a:extLst>
                <a:ext uri="{FF2B5EF4-FFF2-40B4-BE49-F238E27FC236}">
                  <a16:creationId xmlns:a16="http://schemas.microsoft.com/office/drawing/2014/main" id="{3366B159-0C90-438E-8CE9-0B0F13D06423}"/>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8" name="Freeform 147">
              <a:extLst>
                <a:ext uri="{FF2B5EF4-FFF2-40B4-BE49-F238E27FC236}">
                  <a16:creationId xmlns:a16="http://schemas.microsoft.com/office/drawing/2014/main" id="{F0067196-52A8-4A00-8F39-2F8FC1A35E5E}"/>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49" name="Freeform 148">
              <a:extLst>
                <a:ext uri="{FF2B5EF4-FFF2-40B4-BE49-F238E27FC236}">
                  <a16:creationId xmlns:a16="http://schemas.microsoft.com/office/drawing/2014/main" id="{F7D7DE08-F08C-427A-B8CE-86C73A8C3C21}"/>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0" name="Freeform 149">
              <a:extLst>
                <a:ext uri="{FF2B5EF4-FFF2-40B4-BE49-F238E27FC236}">
                  <a16:creationId xmlns:a16="http://schemas.microsoft.com/office/drawing/2014/main" id="{81176C78-F017-401F-9C71-598C6849D47F}"/>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1" name="Freeform 150">
              <a:extLst>
                <a:ext uri="{FF2B5EF4-FFF2-40B4-BE49-F238E27FC236}">
                  <a16:creationId xmlns:a16="http://schemas.microsoft.com/office/drawing/2014/main" id="{167DC784-7D1A-42AE-9139-DA21BE6871CE}"/>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2" name="Freeform 151">
              <a:extLst>
                <a:ext uri="{FF2B5EF4-FFF2-40B4-BE49-F238E27FC236}">
                  <a16:creationId xmlns:a16="http://schemas.microsoft.com/office/drawing/2014/main" id="{EBB872F9-E348-4DF1-B0A7-2328515EC53D}"/>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3" name="Freeform 152">
              <a:extLst>
                <a:ext uri="{FF2B5EF4-FFF2-40B4-BE49-F238E27FC236}">
                  <a16:creationId xmlns:a16="http://schemas.microsoft.com/office/drawing/2014/main" id="{03BAD2AB-367F-45CE-85F0-54F85F93F1A1}"/>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4" name="Freeform 153">
              <a:extLst>
                <a:ext uri="{FF2B5EF4-FFF2-40B4-BE49-F238E27FC236}">
                  <a16:creationId xmlns:a16="http://schemas.microsoft.com/office/drawing/2014/main" id="{B4463F50-7D35-4738-99F6-D19B5061080B}"/>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55" name="BY-G">
            <a:extLst>
              <a:ext uri="{FF2B5EF4-FFF2-40B4-BE49-F238E27FC236}">
                <a16:creationId xmlns:a16="http://schemas.microsoft.com/office/drawing/2014/main" id="{382FEB39-5DE8-480E-8EBD-04428DDBC609}"/>
              </a:ext>
            </a:extLst>
          </p:cNvPr>
          <p:cNvGrpSpPr>
            <a:grpSpLocks noChangeAspect="1"/>
          </p:cNvGrpSpPr>
          <p:nvPr userDrawn="1"/>
        </p:nvGrpSpPr>
        <p:grpSpPr>
          <a:xfrm>
            <a:off x="2288449" y="5942445"/>
            <a:ext cx="4572000" cy="4572000"/>
            <a:chOff x="1628636" y="-7345377"/>
            <a:chExt cx="5886727" cy="5886727"/>
          </a:xfrm>
        </p:grpSpPr>
        <p:sp>
          <p:nvSpPr>
            <p:cNvPr id="156" name="Freeform 155">
              <a:extLst>
                <a:ext uri="{FF2B5EF4-FFF2-40B4-BE49-F238E27FC236}">
                  <a16:creationId xmlns:a16="http://schemas.microsoft.com/office/drawing/2014/main" id="{F92C69F1-D59B-486A-AFE9-720F7E0CD482}"/>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7" name="Freeform 156">
              <a:extLst>
                <a:ext uri="{FF2B5EF4-FFF2-40B4-BE49-F238E27FC236}">
                  <a16:creationId xmlns:a16="http://schemas.microsoft.com/office/drawing/2014/main" id="{3BC9F9C0-890B-4644-8761-AB7E8704B500}"/>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8" name="Freeform 157">
              <a:extLst>
                <a:ext uri="{FF2B5EF4-FFF2-40B4-BE49-F238E27FC236}">
                  <a16:creationId xmlns:a16="http://schemas.microsoft.com/office/drawing/2014/main" id="{B589D6DC-6DF6-4456-AAC9-E76AF631B9B5}"/>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59" name="Freeform 158">
              <a:extLst>
                <a:ext uri="{FF2B5EF4-FFF2-40B4-BE49-F238E27FC236}">
                  <a16:creationId xmlns:a16="http://schemas.microsoft.com/office/drawing/2014/main" id="{F6C09452-E547-458C-90C7-72EB9C0C8FE7}"/>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0" name="Freeform 159">
              <a:extLst>
                <a:ext uri="{FF2B5EF4-FFF2-40B4-BE49-F238E27FC236}">
                  <a16:creationId xmlns:a16="http://schemas.microsoft.com/office/drawing/2014/main" id="{FE755D69-2658-4B62-A348-7439F9AD12E2}"/>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1" name="Freeform 160">
              <a:extLst>
                <a:ext uri="{FF2B5EF4-FFF2-40B4-BE49-F238E27FC236}">
                  <a16:creationId xmlns:a16="http://schemas.microsoft.com/office/drawing/2014/main" id="{848EE22F-886A-4158-8700-42859AFEEAD2}"/>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2" name="Freeform 161">
              <a:extLst>
                <a:ext uri="{FF2B5EF4-FFF2-40B4-BE49-F238E27FC236}">
                  <a16:creationId xmlns:a16="http://schemas.microsoft.com/office/drawing/2014/main" id="{E1C9AC4C-13BF-4450-A3DD-2ECED894C2B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3" name="Freeform 162">
              <a:extLst>
                <a:ext uri="{FF2B5EF4-FFF2-40B4-BE49-F238E27FC236}">
                  <a16:creationId xmlns:a16="http://schemas.microsoft.com/office/drawing/2014/main" id="{FDF14FEC-803F-4882-8F6A-F6EEA0A6FE53}"/>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64" name="BY-R">
            <a:extLst>
              <a:ext uri="{FF2B5EF4-FFF2-40B4-BE49-F238E27FC236}">
                <a16:creationId xmlns:a16="http://schemas.microsoft.com/office/drawing/2014/main" id="{07776904-96A1-467A-9749-1AAE570EAF93}"/>
              </a:ext>
            </a:extLst>
          </p:cNvPr>
          <p:cNvGrpSpPr>
            <a:grpSpLocks noChangeAspect="1"/>
          </p:cNvGrpSpPr>
          <p:nvPr userDrawn="1"/>
        </p:nvGrpSpPr>
        <p:grpSpPr>
          <a:xfrm>
            <a:off x="2288449" y="5942445"/>
            <a:ext cx="4572000" cy="4572000"/>
            <a:chOff x="1628636" y="-7345377"/>
            <a:chExt cx="5886727" cy="5886727"/>
          </a:xfrm>
        </p:grpSpPr>
        <p:sp>
          <p:nvSpPr>
            <p:cNvPr id="165" name="Freeform 164">
              <a:extLst>
                <a:ext uri="{FF2B5EF4-FFF2-40B4-BE49-F238E27FC236}">
                  <a16:creationId xmlns:a16="http://schemas.microsoft.com/office/drawing/2014/main" id="{CDCB6E07-5553-4F20-B2A4-69675F5EF0AB}"/>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6" name="Freeform 165">
              <a:extLst>
                <a:ext uri="{FF2B5EF4-FFF2-40B4-BE49-F238E27FC236}">
                  <a16:creationId xmlns:a16="http://schemas.microsoft.com/office/drawing/2014/main" id="{53B69090-F48B-4947-9E23-72994BF4EB72}"/>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7" name="Freeform 166">
              <a:extLst>
                <a:ext uri="{FF2B5EF4-FFF2-40B4-BE49-F238E27FC236}">
                  <a16:creationId xmlns:a16="http://schemas.microsoft.com/office/drawing/2014/main" id="{F36F21FA-5C87-4568-B4A3-D60532C9B214}"/>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8" name="Freeform 167">
              <a:extLst>
                <a:ext uri="{FF2B5EF4-FFF2-40B4-BE49-F238E27FC236}">
                  <a16:creationId xmlns:a16="http://schemas.microsoft.com/office/drawing/2014/main" id="{4BE56F90-B641-4FAF-9806-3B37C3F7215F}"/>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69" name="Freeform 168">
              <a:extLst>
                <a:ext uri="{FF2B5EF4-FFF2-40B4-BE49-F238E27FC236}">
                  <a16:creationId xmlns:a16="http://schemas.microsoft.com/office/drawing/2014/main" id="{C444503B-335D-4602-B36F-1F6E3035145C}"/>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0" name="Freeform 169">
              <a:extLst>
                <a:ext uri="{FF2B5EF4-FFF2-40B4-BE49-F238E27FC236}">
                  <a16:creationId xmlns:a16="http://schemas.microsoft.com/office/drawing/2014/main" id="{EC2B6037-B1E9-4B7D-ABA9-F684E5D9F895}"/>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1" name="Freeform 170">
              <a:extLst>
                <a:ext uri="{FF2B5EF4-FFF2-40B4-BE49-F238E27FC236}">
                  <a16:creationId xmlns:a16="http://schemas.microsoft.com/office/drawing/2014/main" id="{52ADDDFD-7720-4F41-B0B9-776F6561DDA9}"/>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2" name="Freeform 171">
              <a:extLst>
                <a:ext uri="{FF2B5EF4-FFF2-40B4-BE49-F238E27FC236}">
                  <a16:creationId xmlns:a16="http://schemas.microsoft.com/office/drawing/2014/main" id="{8C725D61-1629-455C-B411-C4DE85366595}"/>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73" name="BG-Y">
            <a:extLst>
              <a:ext uri="{FF2B5EF4-FFF2-40B4-BE49-F238E27FC236}">
                <a16:creationId xmlns:a16="http://schemas.microsoft.com/office/drawing/2014/main" id="{B58FCF43-571D-42AB-B32B-D52E5E7B5F48}"/>
              </a:ext>
            </a:extLst>
          </p:cNvPr>
          <p:cNvGrpSpPr>
            <a:grpSpLocks noChangeAspect="1"/>
          </p:cNvGrpSpPr>
          <p:nvPr userDrawn="1"/>
        </p:nvGrpSpPr>
        <p:grpSpPr>
          <a:xfrm>
            <a:off x="2288449" y="5942445"/>
            <a:ext cx="4572000" cy="4572000"/>
            <a:chOff x="1628636" y="-7345377"/>
            <a:chExt cx="5886727" cy="5886727"/>
          </a:xfrm>
        </p:grpSpPr>
        <p:sp>
          <p:nvSpPr>
            <p:cNvPr id="174" name="Freeform 173">
              <a:extLst>
                <a:ext uri="{FF2B5EF4-FFF2-40B4-BE49-F238E27FC236}">
                  <a16:creationId xmlns:a16="http://schemas.microsoft.com/office/drawing/2014/main" id="{81D8167A-4141-4F4C-873C-2EC0D0737518}"/>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5" name="Freeform 174">
              <a:extLst>
                <a:ext uri="{FF2B5EF4-FFF2-40B4-BE49-F238E27FC236}">
                  <a16:creationId xmlns:a16="http://schemas.microsoft.com/office/drawing/2014/main" id="{A80AF3A9-0FC4-43CC-BE44-D738353A4A7E}"/>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6" name="Freeform 175">
              <a:extLst>
                <a:ext uri="{FF2B5EF4-FFF2-40B4-BE49-F238E27FC236}">
                  <a16:creationId xmlns:a16="http://schemas.microsoft.com/office/drawing/2014/main" id="{23F94F64-431E-44C9-85EC-BB139A9B8E5C}"/>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7" name="Freeform 176">
              <a:extLst>
                <a:ext uri="{FF2B5EF4-FFF2-40B4-BE49-F238E27FC236}">
                  <a16:creationId xmlns:a16="http://schemas.microsoft.com/office/drawing/2014/main" id="{EC5D67D6-00FA-4223-8BB3-B0120F1EF12A}"/>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8" name="Freeform 177">
              <a:extLst>
                <a:ext uri="{FF2B5EF4-FFF2-40B4-BE49-F238E27FC236}">
                  <a16:creationId xmlns:a16="http://schemas.microsoft.com/office/drawing/2014/main" id="{1F9CA5F5-DA76-463B-99B1-CF54E346952B}"/>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79" name="Freeform 178">
              <a:extLst>
                <a:ext uri="{FF2B5EF4-FFF2-40B4-BE49-F238E27FC236}">
                  <a16:creationId xmlns:a16="http://schemas.microsoft.com/office/drawing/2014/main" id="{D0E532C6-A423-40CE-8CCB-30D1082D53ED}"/>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0" name="Freeform 179">
              <a:extLst>
                <a:ext uri="{FF2B5EF4-FFF2-40B4-BE49-F238E27FC236}">
                  <a16:creationId xmlns:a16="http://schemas.microsoft.com/office/drawing/2014/main" id="{F036CAC5-9E5C-4590-A61A-D9AE786F6315}"/>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1" name="Freeform 180">
              <a:extLst>
                <a:ext uri="{FF2B5EF4-FFF2-40B4-BE49-F238E27FC236}">
                  <a16:creationId xmlns:a16="http://schemas.microsoft.com/office/drawing/2014/main" id="{292F3CF7-FAAE-41E6-842E-9026A03985D9}"/>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82" name="BG-R">
            <a:extLst>
              <a:ext uri="{FF2B5EF4-FFF2-40B4-BE49-F238E27FC236}">
                <a16:creationId xmlns:a16="http://schemas.microsoft.com/office/drawing/2014/main" id="{58778E28-67D8-4514-8F09-815FEAECB711}"/>
              </a:ext>
            </a:extLst>
          </p:cNvPr>
          <p:cNvGrpSpPr>
            <a:grpSpLocks noChangeAspect="1"/>
          </p:cNvGrpSpPr>
          <p:nvPr userDrawn="1"/>
        </p:nvGrpSpPr>
        <p:grpSpPr>
          <a:xfrm>
            <a:off x="2288449" y="5942445"/>
            <a:ext cx="4572000" cy="4572000"/>
            <a:chOff x="1628636" y="-7345377"/>
            <a:chExt cx="5886727" cy="5886727"/>
          </a:xfrm>
        </p:grpSpPr>
        <p:sp>
          <p:nvSpPr>
            <p:cNvPr id="183" name="Freeform 182">
              <a:extLst>
                <a:ext uri="{FF2B5EF4-FFF2-40B4-BE49-F238E27FC236}">
                  <a16:creationId xmlns:a16="http://schemas.microsoft.com/office/drawing/2014/main" id="{2C7B48E9-C00F-4761-BB3F-1DC88F005108}"/>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4" name="Freeform 183">
              <a:extLst>
                <a:ext uri="{FF2B5EF4-FFF2-40B4-BE49-F238E27FC236}">
                  <a16:creationId xmlns:a16="http://schemas.microsoft.com/office/drawing/2014/main" id="{76E65891-BE9F-4E4D-A61C-0958340917B7}"/>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5" name="Freeform 184">
              <a:extLst>
                <a:ext uri="{FF2B5EF4-FFF2-40B4-BE49-F238E27FC236}">
                  <a16:creationId xmlns:a16="http://schemas.microsoft.com/office/drawing/2014/main" id="{C606DD58-32EC-49B0-A71D-D6C61BDAB0E8}"/>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6" name="Freeform 185">
              <a:extLst>
                <a:ext uri="{FF2B5EF4-FFF2-40B4-BE49-F238E27FC236}">
                  <a16:creationId xmlns:a16="http://schemas.microsoft.com/office/drawing/2014/main" id="{F1BE75DB-26C4-4C13-9417-F10112698ED8}"/>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7" name="Freeform 186">
              <a:extLst>
                <a:ext uri="{FF2B5EF4-FFF2-40B4-BE49-F238E27FC236}">
                  <a16:creationId xmlns:a16="http://schemas.microsoft.com/office/drawing/2014/main" id="{BEFA41CE-BA67-488E-89AE-2C867D7BC61A}"/>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8" name="Freeform 187">
              <a:extLst>
                <a:ext uri="{FF2B5EF4-FFF2-40B4-BE49-F238E27FC236}">
                  <a16:creationId xmlns:a16="http://schemas.microsoft.com/office/drawing/2014/main" id="{464FA071-B00D-41A5-BA13-00CE9EA74552}"/>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89" name="Freeform 188">
              <a:extLst>
                <a:ext uri="{FF2B5EF4-FFF2-40B4-BE49-F238E27FC236}">
                  <a16:creationId xmlns:a16="http://schemas.microsoft.com/office/drawing/2014/main" id="{9B48ACD2-2FFF-453D-93A7-8F3BF7CFD065}"/>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0" name="Freeform 189">
              <a:extLst>
                <a:ext uri="{FF2B5EF4-FFF2-40B4-BE49-F238E27FC236}">
                  <a16:creationId xmlns:a16="http://schemas.microsoft.com/office/drawing/2014/main" id="{6C0647C8-CB8D-4957-ACCA-89E4981957FF}"/>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191" name="GR-Y">
            <a:extLst>
              <a:ext uri="{FF2B5EF4-FFF2-40B4-BE49-F238E27FC236}">
                <a16:creationId xmlns:a16="http://schemas.microsoft.com/office/drawing/2014/main" id="{8EE34862-A949-4D85-B6E1-E30B6D01BE2C}"/>
              </a:ext>
            </a:extLst>
          </p:cNvPr>
          <p:cNvGrpSpPr>
            <a:grpSpLocks noChangeAspect="1"/>
          </p:cNvGrpSpPr>
          <p:nvPr userDrawn="1"/>
        </p:nvGrpSpPr>
        <p:grpSpPr>
          <a:xfrm>
            <a:off x="2288449" y="5942445"/>
            <a:ext cx="4572000" cy="4572000"/>
            <a:chOff x="1628636" y="-7345377"/>
            <a:chExt cx="5886727" cy="5886727"/>
          </a:xfrm>
        </p:grpSpPr>
        <p:sp>
          <p:nvSpPr>
            <p:cNvPr id="192" name="Freeform 191">
              <a:extLst>
                <a:ext uri="{FF2B5EF4-FFF2-40B4-BE49-F238E27FC236}">
                  <a16:creationId xmlns:a16="http://schemas.microsoft.com/office/drawing/2014/main" id="{75B404B8-A646-4924-9E03-D81939FB8F1F}"/>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3" name="Freeform 192">
              <a:extLst>
                <a:ext uri="{FF2B5EF4-FFF2-40B4-BE49-F238E27FC236}">
                  <a16:creationId xmlns:a16="http://schemas.microsoft.com/office/drawing/2014/main" id="{3440089B-78D6-4BEF-B15E-B310490B0DC1}"/>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4" name="Freeform 193">
              <a:extLst>
                <a:ext uri="{FF2B5EF4-FFF2-40B4-BE49-F238E27FC236}">
                  <a16:creationId xmlns:a16="http://schemas.microsoft.com/office/drawing/2014/main" id="{C6D4D695-9E8D-4578-BCEA-ADACEE7A4F16}"/>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5" name="Freeform 194">
              <a:extLst>
                <a:ext uri="{FF2B5EF4-FFF2-40B4-BE49-F238E27FC236}">
                  <a16:creationId xmlns:a16="http://schemas.microsoft.com/office/drawing/2014/main" id="{90097F8C-A62F-4492-BD06-35F9BCC96584}"/>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6" name="Freeform 195">
              <a:extLst>
                <a:ext uri="{FF2B5EF4-FFF2-40B4-BE49-F238E27FC236}">
                  <a16:creationId xmlns:a16="http://schemas.microsoft.com/office/drawing/2014/main" id="{5650387F-CE65-4856-A5E0-4801D454CC8C}"/>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7" name="Freeform 196">
              <a:extLst>
                <a:ext uri="{FF2B5EF4-FFF2-40B4-BE49-F238E27FC236}">
                  <a16:creationId xmlns:a16="http://schemas.microsoft.com/office/drawing/2014/main" id="{A9F4F1D2-FD05-45B1-A07F-61DC2E954FCB}"/>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8" name="Freeform 197">
              <a:extLst>
                <a:ext uri="{FF2B5EF4-FFF2-40B4-BE49-F238E27FC236}">
                  <a16:creationId xmlns:a16="http://schemas.microsoft.com/office/drawing/2014/main" id="{E0BD8DC3-EA50-45F7-9238-B87EA6692FE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199" name="Freeform 198">
              <a:extLst>
                <a:ext uri="{FF2B5EF4-FFF2-40B4-BE49-F238E27FC236}">
                  <a16:creationId xmlns:a16="http://schemas.microsoft.com/office/drawing/2014/main" id="{F543728D-6B34-464D-858F-29A16DD338F1}"/>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00" name="GR-B">
            <a:extLst>
              <a:ext uri="{FF2B5EF4-FFF2-40B4-BE49-F238E27FC236}">
                <a16:creationId xmlns:a16="http://schemas.microsoft.com/office/drawing/2014/main" id="{04F1A29A-1749-415A-B852-AE2B32F840E5}"/>
              </a:ext>
            </a:extLst>
          </p:cNvPr>
          <p:cNvGrpSpPr>
            <a:grpSpLocks noChangeAspect="1"/>
          </p:cNvGrpSpPr>
          <p:nvPr userDrawn="1"/>
        </p:nvGrpSpPr>
        <p:grpSpPr>
          <a:xfrm>
            <a:off x="2288449" y="5942445"/>
            <a:ext cx="4572000" cy="4572000"/>
            <a:chOff x="1628636" y="-7345377"/>
            <a:chExt cx="5886727" cy="5886727"/>
          </a:xfrm>
        </p:grpSpPr>
        <p:sp>
          <p:nvSpPr>
            <p:cNvPr id="201" name="Freeform 200">
              <a:extLst>
                <a:ext uri="{FF2B5EF4-FFF2-40B4-BE49-F238E27FC236}">
                  <a16:creationId xmlns:a16="http://schemas.microsoft.com/office/drawing/2014/main" id="{054C1644-C147-4583-95AF-2EC4D2635EE6}"/>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2" name="Freeform 201">
              <a:extLst>
                <a:ext uri="{FF2B5EF4-FFF2-40B4-BE49-F238E27FC236}">
                  <a16:creationId xmlns:a16="http://schemas.microsoft.com/office/drawing/2014/main" id="{1E324756-3406-4FEB-B633-DC6FAB2A246F}"/>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3" name="Freeform 202">
              <a:extLst>
                <a:ext uri="{FF2B5EF4-FFF2-40B4-BE49-F238E27FC236}">
                  <a16:creationId xmlns:a16="http://schemas.microsoft.com/office/drawing/2014/main" id="{E941D108-D1D1-45FA-AEDA-55EF883736A8}"/>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4" name="Freeform 203">
              <a:extLst>
                <a:ext uri="{FF2B5EF4-FFF2-40B4-BE49-F238E27FC236}">
                  <a16:creationId xmlns:a16="http://schemas.microsoft.com/office/drawing/2014/main" id="{69B716AD-C6A2-4D16-AD92-3C56F1308787}"/>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5" name="Freeform 204">
              <a:extLst>
                <a:ext uri="{FF2B5EF4-FFF2-40B4-BE49-F238E27FC236}">
                  <a16:creationId xmlns:a16="http://schemas.microsoft.com/office/drawing/2014/main" id="{3A90387D-2C72-437D-B078-FD87DD691673}"/>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6" name="Freeform 205">
              <a:extLst>
                <a:ext uri="{FF2B5EF4-FFF2-40B4-BE49-F238E27FC236}">
                  <a16:creationId xmlns:a16="http://schemas.microsoft.com/office/drawing/2014/main" id="{6345781B-E14D-4E00-BEF7-321184EA6C89}"/>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7" name="Freeform 206">
              <a:extLst>
                <a:ext uri="{FF2B5EF4-FFF2-40B4-BE49-F238E27FC236}">
                  <a16:creationId xmlns:a16="http://schemas.microsoft.com/office/drawing/2014/main" id="{2C662AE5-9C1F-4B3A-AD89-61ED042200B9}"/>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08" name="Freeform 207">
              <a:extLst>
                <a:ext uri="{FF2B5EF4-FFF2-40B4-BE49-F238E27FC236}">
                  <a16:creationId xmlns:a16="http://schemas.microsoft.com/office/drawing/2014/main" id="{B0B231E1-117D-4D0C-A64E-C39D4D7C811D}"/>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09" name="GY-R">
            <a:extLst>
              <a:ext uri="{FF2B5EF4-FFF2-40B4-BE49-F238E27FC236}">
                <a16:creationId xmlns:a16="http://schemas.microsoft.com/office/drawing/2014/main" id="{478F536A-AC77-4DD3-A422-8665764BBE03}"/>
              </a:ext>
            </a:extLst>
          </p:cNvPr>
          <p:cNvGrpSpPr>
            <a:grpSpLocks noChangeAspect="1"/>
          </p:cNvGrpSpPr>
          <p:nvPr userDrawn="1"/>
        </p:nvGrpSpPr>
        <p:grpSpPr>
          <a:xfrm>
            <a:off x="2288449" y="5942445"/>
            <a:ext cx="4572000" cy="4572000"/>
            <a:chOff x="1628636" y="-7345377"/>
            <a:chExt cx="5886727" cy="5886727"/>
          </a:xfrm>
        </p:grpSpPr>
        <p:sp>
          <p:nvSpPr>
            <p:cNvPr id="210" name="Freeform 209">
              <a:extLst>
                <a:ext uri="{FF2B5EF4-FFF2-40B4-BE49-F238E27FC236}">
                  <a16:creationId xmlns:a16="http://schemas.microsoft.com/office/drawing/2014/main" id="{F2B8EFBE-4D75-47FA-A7F4-D935555CF82A}"/>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1" name="Freeform 210">
              <a:extLst>
                <a:ext uri="{FF2B5EF4-FFF2-40B4-BE49-F238E27FC236}">
                  <a16:creationId xmlns:a16="http://schemas.microsoft.com/office/drawing/2014/main" id="{281A807C-99FB-4FCB-ACC1-05487C1ED69F}"/>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2" name="Freeform 211">
              <a:extLst>
                <a:ext uri="{FF2B5EF4-FFF2-40B4-BE49-F238E27FC236}">
                  <a16:creationId xmlns:a16="http://schemas.microsoft.com/office/drawing/2014/main" id="{F5174895-825E-4E92-B5E0-6B71CEA514B3}"/>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3" name="Freeform 212">
              <a:extLst>
                <a:ext uri="{FF2B5EF4-FFF2-40B4-BE49-F238E27FC236}">
                  <a16:creationId xmlns:a16="http://schemas.microsoft.com/office/drawing/2014/main" id="{561AFD32-88D1-46BE-97FC-C8AD7BD919EF}"/>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4" name="Freeform 213">
              <a:extLst>
                <a:ext uri="{FF2B5EF4-FFF2-40B4-BE49-F238E27FC236}">
                  <a16:creationId xmlns:a16="http://schemas.microsoft.com/office/drawing/2014/main" id="{21A30DEF-3877-4287-8914-C56CDB40412B}"/>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5" name="Freeform 214">
              <a:extLst>
                <a:ext uri="{FF2B5EF4-FFF2-40B4-BE49-F238E27FC236}">
                  <a16:creationId xmlns:a16="http://schemas.microsoft.com/office/drawing/2014/main" id="{8842B57B-3E83-4CDD-82FC-F85DD2126DCC}"/>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6" name="Freeform 215">
              <a:extLst>
                <a:ext uri="{FF2B5EF4-FFF2-40B4-BE49-F238E27FC236}">
                  <a16:creationId xmlns:a16="http://schemas.microsoft.com/office/drawing/2014/main" id="{98A6533D-219D-4DF9-9D4B-188BC9E53BF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17" name="Freeform 216">
              <a:extLst>
                <a:ext uri="{FF2B5EF4-FFF2-40B4-BE49-F238E27FC236}">
                  <a16:creationId xmlns:a16="http://schemas.microsoft.com/office/drawing/2014/main" id="{1C168352-237A-4162-AD01-078B627F577B}"/>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18" name="GY-B">
            <a:extLst>
              <a:ext uri="{FF2B5EF4-FFF2-40B4-BE49-F238E27FC236}">
                <a16:creationId xmlns:a16="http://schemas.microsoft.com/office/drawing/2014/main" id="{D9A83D60-34E9-493B-AAC7-3B51A1E9D646}"/>
              </a:ext>
            </a:extLst>
          </p:cNvPr>
          <p:cNvGrpSpPr>
            <a:grpSpLocks noChangeAspect="1"/>
          </p:cNvGrpSpPr>
          <p:nvPr userDrawn="1"/>
        </p:nvGrpSpPr>
        <p:grpSpPr>
          <a:xfrm>
            <a:off x="2288449" y="5942445"/>
            <a:ext cx="4572000" cy="4572000"/>
            <a:chOff x="1628636" y="-7345377"/>
            <a:chExt cx="5886727" cy="5886727"/>
          </a:xfrm>
        </p:grpSpPr>
        <p:sp>
          <p:nvSpPr>
            <p:cNvPr id="219" name="Freeform 218">
              <a:extLst>
                <a:ext uri="{FF2B5EF4-FFF2-40B4-BE49-F238E27FC236}">
                  <a16:creationId xmlns:a16="http://schemas.microsoft.com/office/drawing/2014/main" id="{913851FB-4B56-4D0E-920A-E89C605AEC1B}"/>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0" name="Freeform 219">
              <a:extLst>
                <a:ext uri="{FF2B5EF4-FFF2-40B4-BE49-F238E27FC236}">
                  <a16:creationId xmlns:a16="http://schemas.microsoft.com/office/drawing/2014/main" id="{62A686D7-FCAD-485C-B880-C4326559555D}"/>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1" name="Freeform 220">
              <a:extLst>
                <a:ext uri="{FF2B5EF4-FFF2-40B4-BE49-F238E27FC236}">
                  <a16:creationId xmlns:a16="http://schemas.microsoft.com/office/drawing/2014/main" id="{A8B269F6-9786-41F2-BE53-EF9660C961DB}"/>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2" name="Freeform 221">
              <a:extLst>
                <a:ext uri="{FF2B5EF4-FFF2-40B4-BE49-F238E27FC236}">
                  <a16:creationId xmlns:a16="http://schemas.microsoft.com/office/drawing/2014/main" id="{D03E81EA-C82D-4E53-8559-99712B6ECEA0}"/>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3" name="Freeform 222">
              <a:extLst>
                <a:ext uri="{FF2B5EF4-FFF2-40B4-BE49-F238E27FC236}">
                  <a16:creationId xmlns:a16="http://schemas.microsoft.com/office/drawing/2014/main" id="{FC635BFA-9D05-41F5-AB22-D4F8C3631788}"/>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4" name="Freeform 223">
              <a:extLst>
                <a:ext uri="{FF2B5EF4-FFF2-40B4-BE49-F238E27FC236}">
                  <a16:creationId xmlns:a16="http://schemas.microsoft.com/office/drawing/2014/main" id="{4E278846-CCC1-4D80-ACF9-08F7C4561052}"/>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5" name="Freeform 224">
              <a:extLst>
                <a:ext uri="{FF2B5EF4-FFF2-40B4-BE49-F238E27FC236}">
                  <a16:creationId xmlns:a16="http://schemas.microsoft.com/office/drawing/2014/main" id="{500C4EEC-6046-49B0-A51A-E100C8A7A953}"/>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6" name="Freeform 225">
              <a:extLst>
                <a:ext uri="{FF2B5EF4-FFF2-40B4-BE49-F238E27FC236}">
                  <a16:creationId xmlns:a16="http://schemas.microsoft.com/office/drawing/2014/main" id="{A249F933-1D02-4904-B206-67BEC1DFA441}"/>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27" name="GB-Y">
            <a:extLst>
              <a:ext uri="{FF2B5EF4-FFF2-40B4-BE49-F238E27FC236}">
                <a16:creationId xmlns:a16="http://schemas.microsoft.com/office/drawing/2014/main" id="{658186B7-3F0B-4E6F-A385-A856107DAD4F}"/>
              </a:ext>
            </a:extLst>
          </p:cNvPr>
          <p:cNvGrpSpPr>
            <a:grpSpLocks noChangeAspect="1"/>
          </p:cNvGrpSpPr>
          <p:nvPr userDrawn="1"/>
        </p:nvGrpSpPr>
        <p:grpSpPr>
          <a:xfrm>
            <a:off x="2288449" y="5942445"/>
            <a:ext cx="4572000" cy="4572000"/>
            <a:chOff x="1628636" y="-7345377"/>
            <a:chExt cx="5886727" cy="5886727"/>
          </a:xfrm>
        </p:grpSpPr>
        <p:sp>
          <p:nvSpPr>
            <p:cNvPr id="228" name="Freeform 227">
              <a:extLst>
                <a:ext uri="{FF2B5EF4-FFF2-40B4-BE49-F238E27FC236}">
                  <a16:creationId xmlns:a16="http://schemas.microsoft.com/office/drawing/2014/main" id="{D5DABDAE-0593-4AEE-BDD7-122309F279DF}"/>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29" name="Freeform 228">
              <a:extLst>
                <a:ext uri="{FF2B5EF4-FFF2-40B4-BE49-F238E27FC236}">
                  <a16:creationId xmlns:a16="http://schemas.microsoft.com/office/drawing/2014/main" id="{F3F9BB44-AAF1-4A09-B837-09D85835DC40}"/>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0" name="Freeform 229">
              <a:extLst>
                <a:ext uri="{FF2B5EF4-FFF2-40B4-BE49-F238E27FC236}">
                  <a16:creationId xmlns:a16="http://schemas.microsoft.com/office/drawing/2014/main" id="{F99A3AC0-DAFC-460F-862E-EDA5A0619A61}"/>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1" name="Freeform 230">
              <a:extLst>
                <a:ext uri="{FF2B5EF4-FFF2-40B4-BE49-F238E27FC236}">
                  <a16:creationId xmlns:a16="http://schemas.microsoft.com/office/drawing/2014/main" id="{9946DC14-3AE7-4398-917E-7E3D6965899F}"/>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2" name="Freeform 231">
              <a:extLst>
                <a:ext uri="{FF2B5EF4-FFF2-40B4-BE49-F238E27FC236}">
                  <a16:creationId xmlns:a16="http://schemas.microsoft.com/office/drawing/2014/main" id="{510641DA-BB8C-4D85-912C-29AC11C29C1C}"/>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3" name="Freeform 232">
              <a:extLst>
                <a:ext uri="{FF2B5EF4-FFF2-40B4-BE49-F238E27FC236}">
                  <a16:creationId xmlns:a16="http://schemas.microsoft.com/office/drawing/2014/main" id="{95471D15-A989-43CA-88ED-609EF163F9DE}"/>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4" name="Freeform 233">
              <a:extLst>
                <a:ext uri="{FF2B5EF4-FFF2-40B4-BE49-F238E27FC236}">
                  <a16:creationId xmlns:a16="http://schemas.microsoft.com/office/drawing/2014/main" id="{AC341987-2F83-48CE-AB04-40163737A810}"/>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5" name="Freeform 234">
              <a:extLst>
                <a:ext uri="{FF2B5EF4-FFF2-40B4-BE49-F238E27FC236}">
                  <a16:creationId xmlns:a16="http://schemas.microsoft.com/office/drawing/2014/main" id="{93E02748-4FA5-4109-BA7E-4CF9C8A7187F}"/>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36" name="GB-R">
            <a:extLst>
              <a:ext uri="{FF2B5EF4-FFF2-40B4-BE49-F238E27FC236}">
                <a16:creationId xmlns:a16="http://schemas.microsoft.com/office/drawing/2014/main" id="{9F50079F-8A13-46EA-A97C-A2C4AAD4EEEB}"/>
              </a:ext>
            </a:extLst>
          </p:cNvPr>
          <p:cNvGrpSpPr>
            <a:grpSpLocks noChangeAspect="1"/>
          </p:cNvGrpSpPr>
          <p:nvPr userDrawn="1"/>
        </p:nvGrpSpPr>
        <p:grpSpPr>
          <a:xfrm>
            <a:off x="2288449" y="5942445"/>
            <a:ext cx="4572000" cy="4572000"/>
            <a:chOff x="1628636" y="-7345377"/>
            <a:chExt cx="5886727" cy="5886727"/>
          </a:xfrm>
        </p:grpSpPr>
        <p:sp>
          <p:nvSpPr>
            <p:cNvPr id="237" name="Freeform 236">
              <a:extLst>
                <a:ext uri="{FF2B5EF4-FFF2-40B4-BE49-F238E27FC236}">
                  <a16:creationId xmlns:a16="http://schemas.microsoft.com/office/drawing/2014/main" id="{66932EFE-CCF1-45AD-8176-1F59D89CFA2D}"/>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8" name="Freeform 237">
              <a:extLst>
                <a:ext uri="{FF2B5EF4-FFF2-40B4-BE49-F238E27FC236}">
                  <a16:creationId xmlns:a16="http://schemas.microsoft.com/office/drawing/2014/main" id="{327D83D3-A501-412A-8F2C-F1709CD6FBAF}"/>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39" name="Freeform 238">
              <a:extLst>
                <a:ext uri="{FF2B5EF4-FFF2-40B4-BE49-F238E27FC236}">
                  <a16:creationId xmlns:a16="http://schemas.microsoft.com/office/drawing/2014/main" id="{6EDC6F2D-61CC-4D0D-9E99-6C26EE5A6379}"/>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0" name="Freeform 239">
              <a:extLst>
                <a:ext uri="{FF2B5EF4-FFF2-40B4-BE49-F238E27FC236}">
                  <a16:creationId xmlns:a16="http://schemas.microsoft.com/office/drawing/2014/main" id="{7AE49DD6-9508-47A7-898F-B79A7B2882C6}"/>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1" name="Freeform 240">
              <a:extLst>
                <a:ext uri="{FF2B5EF4-FFF2-40B4-BE49-F238E27FC236}">
                  <a16:creationId xmlns:a16="http://schemas.microsoft.com/office/drawing/2014/main" id="{A8CAA2F6-D1AD-450C-A115-8B698C1531A3}"/>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2" name="Freeform 241">
              <a:extLst>
                <a:ext uri="{FF2B5EF4-FFF2-40B4-BE49-F238E27FC236}">
                  <a16:creationId xmlns:a16="http://schemas.microsoft.com/office/drawing/2014/main" id="{F3DF2469-02BE-45F3-A0EB-816161A4AE23}"/>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3" name="Freeform 242">
              <a:extLst>
                <a:ext uri="{FF2B5EF4-FFF2-40B4-BE49-F238E27FC236}">
                  <a16:creationId xmlns:a16="http://schemas.microsoft.com/office/drawing/2014/main" id="{8A45F333-4E79-432F-8E8A-8D1976AAB7CC}"/>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244" name="Freeform 243">
              <a:extLst>
                <a:ext uri="{FF2B5EF4-FFF2-40B4-BE49-F238E27FC236}">
                  <a16:creationId xmlns:a16="http://schemas.microsoft.com/office/drawing/2014/main" id="{87976E78-F5EC-4E3C-8D03-1E3CED05BF92}"/>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245" name="R-G">
            <a:extLst>
              <a:ext uri="{FF2B5EF4-FFF2-40B4-BE49-F238E27FC236}">
                <a16:creationId xmlns:a16="http://schemas.microsoft.com/office/drawing/2014/main" id="{6D90AC2B-8AD4-4FC7-BD83-B2473CF92985}"/>
              </a:ext>
            </a:extLst>
          </p:cNvPr>
          <p:cNvGrpSpPr>
            <a:grpSpLocks noChangeAspect="1"/>
          </p:cNvGrpSpPr>
          <p:nvPr userDrawn="1"/>
        </p:nvGrpSpPr>
        <p:grpSpPr>
          <a:xfrm>
            <a:off x="2288449" y="5942445"/>
            <a:ext cx="4572000" cy="4572000"/>
            <a:chOff x="2982274" y="1385354"/>
            <a:chExt cx="6837049" cy="6830492"/>
          </a:xfrm>
        </p:grpSpPr>
        <p:sp>
          <p:nvSpPr>
            <p:cNvPr id="246" name="Freeform 245">
              <a:extLst>
                <a:ext uri="{FF2B5EF4-FFF2-40B4-BE49-F238E27FC236}">
                  <a16:creationId xmlns:a16="http://schemas.microsoft.com/office/drawing/2014/main" id="{AA66301A-9190-45A4-95C2-511F2D7A1C20}"/>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47" name="Freeform 246">
              <a:extLst>
                <a:ext uri="{FF2B5EF4-FFF2-40B4-BE49-F238E27FC236}">
                  <a16:creationId xmlns:a16="http://schemas.microsoft.com/office/drawing/2014/main" id="{091099E4-CF13-4778-A915-986BC3F37376}"/>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48" name="Freeform 247">
              <a:extLst>
                <a:ext uri="{FF2B5EF4-FFF2-40B4-BE49-F238E27FC236}">
                  <a16:creationId xmlns:a16="http://schemas.microsoft.com/office/drawing/2014/main" id="{B88A0E66-4468-431E-9954-C80B3B94549D}"/>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49" name="Freeform 248">
              <a:extLst>
                <a:ext uri="{FF2B5EF4-FFF2-40B4-BE49-F238E27FC236}">
                  <a16:creationId xmlns:a16="http://schemas.microsoft.com/office/drawing/2014/main" id="{434FF4CD-01F3-439A-9F01-11B313AC3006}"/>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0" name="Freeform 249">
              <a:extLst>
                <a:ext uri="{FF2B5EF4-FFF2-40B4-BE49-F238E27FC236}">
                  <a16:creationId xmlns:a16="http://schemas.microsoft.com/office/drawing/2014/main" id="{4736FDB8-405B-4736-8AE6-B0BF9EA6B8FE}"/>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1" name="Freeform 250">
              <a:extLst>
                <a:ext uri="{FF2B5EF4-FFF2-40B4-BE49-F238E27FC236}">
                  <a16:creationId xmlns:a16="http://schemas.microsoft.com/office/drawing/2014/main" id="{F8DA95B5-6C39-494A-B9EC-D547A526896F}"/>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52" name="R-B">
            <a:extLst>
              <a:ext uri="{FF2B5EF4-FFF2-40B4-BE49-F238E27FC236}">
                <a16:creationId xmlns:a16="http://schemas.microsoft.com/office/drawing/2014/main" id="{FBF8E31B-EB71-4563-9455-5F6EB9BD38F9}"/>
              </a:ext>
            </a:extLst>
          </p:cNvPr>
          <p:cNvGrpSpPr>
            <a:grpSpLocks noChangeAspect="1"/>
          </p:cNvGrpSpPr>
          <p:nvPr userDrawn="1"/>
        </p:nvGrpSpPr>
        <p:grpSpPr>
          <a:xfrm>
            <a:off x="2288449" y="5942445"/>
            <a:ext cx="4572000" cy="4572000"/>
            <a:chOff x="2982274" y="1385354"/>
            <a:chExt cx="6837049" cy="6830492"/>
          </a:xfrm>
        </p:grpSpPr>
        <p:sp>
          <p:nvSpPr>
            <p:cNvPr id="253" name="Freeform 252">
              <a:extLst>
                <a:ext uri="{FF2B5EF4-FFF2-40B4-BE49-F238E27FC236}">
                  <a16:creationId xmlns:a16="http://schemas.microsoft.com/office/drawing/2014/main" id="{055EAB42-2A9D-48AA-8EF2-BC0EAABD21E0}"/>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4" name="Freeform 253">
              <a:extLst>
                <a:ext uri="{FF2B5EF4-FFF2-40B4-BE49-F238E27FC236}">
                  <a16:creationId xmlns:a16="http://schemas.microsoft.com/office/drawing/2014/main" id="{76467309-73E0-4C58-B097-A37D9A9BE808}"/>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5" name="Freeform 254">
              <a:extLst>
                <a:ext uri="{FF2B5EF4-FFF2-40B4-BE49-F238E27FC236}">
                  <a16:creationId xmlns:a16="http://schemas.microsoft.com/office/drawing/2014/main" id="{9FC9E31E-D8B5-49D4-A138-E5B0AB054B42}"/>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6" name="Freeform 255">
              <a:extLst>
                <a:ext uri="{FF2B5EF4-FFF2-40B4-BE49-F238E27FC236}">
                  <a16:creationId xmlns:a16="http://schemas.microsoft.com/office/drawing/2014/main" id="{8891BAEB-A0F8-47D6-A025-383C24C0F14B}"/>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7" name="Freeform 256">
              <a:extLst>
                <a:ext uri="{FF2B5EF4-FFF2-40B4-BE49-F238E27FC236}">
                  <a16:creationId xmlns:a16="http://schemas.microsoft.com/office/drawing/2014/main" id="{3387D15C-FF7F-4169-BB35-1364197F8C6A}"/>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58" name="Freeform 257">
              <a:extLst>
                <a:ext uri="{FF2B5EF4-FFF2-40B4-BE49-F238E27FC236}">
                  <a16:creationId xmlns:a16="http://schemas.microsoft.com/office/drawing/2014/main" id="{CCB48C33-356A-4036-A91A-6171311CD2E4}"/>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59" name="R-Y">
            <a:extLst>
              <a:ext uri="{FF2B5EF4-FFF2-40B4-BE49-F238E27FC236}">
                <a16:creationId xmlns:a16="http://schemas.microsoft.com/office/drawing/2014/main" id="{CFAA1CCC-DE94-4C4E-846F-3201D752549B}"/>
              </a:ext>
            </a:extLst>
          </p:cNvPr>
          <p:cNvGrpSpPr>
            <a:grpSpLocks noChangeAspect="1"/>
          </p:cNvGrpSpPr>
          <p:nvPr userDrawn="1"/>
        </p:nvGrpSpPr>
        <p:grpSpPr>
          <a:xfrm>
            <a:off x="2288449" y="5942445"/>
            <a:ext cx="4572000" cy="4572000"/>
            <a:chOff x="2982274" y="1385354"/>
            <a:chExt cx="6837049" cy="6830492"/>
          </a:xfrm>
        </p:grpSpPr>
        <p:sp>
          <p:nvSpPr>
            <p:cNvPr id="260" name="Freeform 259">
              <a:extLst>
                <a:ext uri="{FF2B5EF4-FFF2-40B4-BE49-F238E27FC236}">
                  <a16:creationId xmlns:a16="http://schemas.microsoft.com/office/drawing/2014/main" id="{553BC9CE-5B0B-442C-83BF-E841BE3DA290}"/>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1" name="Freeform 260">
              <a:extLst>
                <a:ext uri="{FF2B5EF4-FFF2-40B4-BE49-F238E27FC236}">
                  <a16:creationId xmlns:a16="http://schemas.microsoft.com/office/drawing/2014/main" id="{774C36F5-2C3C-42DD-A902-E72EAFDCC6B4}"/>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2" name="Freeform 261">
              <a:extLst>
                <a:ext uri="{FF2B5EF4-FFF2-40B4-BE49-F238E27FC236}">
                  <a16:creationId xmlns:a16="http://schemas.microsoft.com/office/drawing/2014/main" id="{D23DBDB5-9FE9-47D2-9D40-73BFBBDB396C}"/>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3" name="Freeform 262">
              <a:extLst>
                <a:ext uri="{FF2B5EF4-FFF2-40B4-BE49-F238E27FC236}">
                  <a16:creationId xmlns:a16="http://schemas.microsoft.com/office/drawing/2014/main" id="{18DD5583-982C-4A0D-858B-68B7B51088EB}"/>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4" name="Freeform 263">
              <a:extLst>
                <a:ext uri="{FF2B5EF4-FFF2-40B4-BE49-F238E27FC236}">
                  <a16:creationId xmlns:a16="http://schemas.microsoft.com/office/drawing/2014/main" id="{A7C2AAE1-F8E2-44AE-9ED5-8068C57E1E9C}"/>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5" name="Freeform 264">
              <a:extLst>
                <a:ext uri="{FF2B5EF4-FFF2-40B4-BE49-F238E27FC236}">
                  <a16:creationId xmlns:a16="http://schemas.microsoft.com/office/drawing/2014/main" id="{8201672F-5D66-4856-85A5-ABEC65CCC2A6}"/>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66" name="Y-G">
            <a:extLst>
              <a:ext uri="{FF2B5EF4-FFF2-40B4-BE49-F238E27FC236}">
                <a16:creationId xmlns:a16="http://schemas.microsoft.com/office/drawing/2014/main" id="{B85C029C-C8DF-4AE8-BAD3-DD772012B95F}"/>
              </a:ext>
            </a:extLst>
          </p:cNvPr>
          <p:cNvGrpSpPr>
            <a:grpSpLocks noChangeAspect="1"/>
          </p:cNvGrpSpPr>
          <p:nvPr userDrawn="1"/>
        </p:nvGrpSpPr>
        <p:grpSpPr>
          <a:xfrm>
            <a:off x="2288449" y="5942445"/>
            <a:ext cx="4572000" cy="4572000"/>
            <a:chOff x="2982274" y="1385354"/>
            <a:chExt cx="6837049" cy="6830492"/>
          </a:xfrm>
        </p:grpSpPr>
        <p:sp>
          <p:nvSpPr>
            <p:cNvPr id="267" name="Freeform 266">
              <a:extLst>
                <a:ext uri="{FF2B5EF4-FFF2-40B4-BE49-F238E27FC236}">
                  <a16:creationId xmlns:a16="http://schemas.microsoft.com/office/drawing/2014/main" id="{E366E098-E29F-4E64-B90D-CF6086F5AD3D}"/>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8" name="Freeform 267">
              <a:extLst>
                <a:ext uri="{FF2B5EF4-FFF2-40B4-BE49-F238E27FC236}">
                  <a16:creationId xmlns:a16="http://schemas.microsoft.com/office/drawing/2014/main" id="{FB390106-2801-4AEC-93EE-8DAC87A38AA9}"/>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69" name="Freeform 268">
              <a:extLst>
                <a:ext uri="{FF2B5EF4-FFF2-40B4-BE49-F238E27FC236}">
                  <a16:creationId xmlns:a16="http://schemas.microsoft.com/office/drawing/2014/main" id="{68ADEA67-AC13-4132-BAE2-63CD03189021}"/>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0" name="Freeform 269">
              <a:extLst>
                <a:ext uri="{FF2B5EF4-FFF2-40B4-BE49-F238E27FC236}">
                  <a16:creationId xmlns:a16="http://schemas.microsoft.com/office/drawing/2014/main" id="{DD339E57-4A1C-41A7-9931-ED847267ED4B}"/>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1" name="Freeform 270">
              <a:extLst>
                <a:ext uri="{FF2B5EF4-FFF2-40B4-BE49-F238E27FC236}">
                  <a16:creationId xmlns:a16="http://schemas.microsoft.com/office/drawing/2014/main" id="{285E6AC0-62A6-4CE1-A4AE-4323CEEBA282}"/>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2" name="Freeform 271">
              <a:extLst>
                <a:ext uri="{FF2B5EF4-FFF2-40B4-BE49-F238E27FC236}">
                  <a16:creationId xmlns:a16="http://schemas.microsoft.com/office/drawing/2014/main" id="{E5C16F60-F9A1-4FDC-AF24-47257D440E06}"/>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73" name="Y-B">
            <a:extLst>
              <a:ext uri="{FF2B5EF4-FFF2-40B4-BE49-F238E27FC236}">
                <a16:creationId xmlns:a16="http://schemas.microsoft.com/office/drawing/2014/main" id="{9BAE24D4-9779-4D41-99A5-E4D2C373842C}"/>
              </a:ext>
            </a:extLst>
          </p:cNvPr>
          <p:cNvGrpSpPr>
            <a:grpSpLocks noChangeAspect="1"/>
          </p:cNvGrpSpPr>
          <p:nvPr userDrawn="1"/>
        </p:nvGrpSpPr>
        <p:grpSpPr>
          <a:xfrm>
            <a:off x="2288449" y="5942445"/>
            <a:ext cx="4572000" cy="4572000"/>
            <a:chOff x="2982274" y="1385354"/>
            <a:chExt cx="6837049" cy="6830492"/>
          </a:xfrm>
        </p:grpSpPr>
        <p:sp>
          <p:nvSpPr>
            <p:cNvPr id="274" name="Freeform 273">
              <a:extLst>
                <a:ext uri="{FF2B5EF4-FFF2-40B4-BE49-F238E27FC236}">
                  <a16:creationId xmlns:a16="http://schemas.microsoft.com/office/drawing/2014/main" id="{F6C4AC85-E053-4698-AD9B-07D7DF37C6F9}"/>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5" name="Freeform 274">
              <a:extLst>
                <a:ext uri="{FF2B5EF4-FFF2-40B4-BE49-F238E27FC236}">
                  <a16:creationId xmlns:a16="http://schemas.microsoft.com/office/drawing/2014/main" id="{2A59A975-7F5F-4607-B76E-E38C39AE6642}"/>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6" name="Freeform 275">
              <a:extLst>
                <a:ext uri="{FF2B5EF4-FFF2-40B4-BE49-F238E27FC236}">
                  <a16:creationId xmlns:a16="http://schemas.microsoft.com/office/drawing/2014/main" id="{C33C7E5D-2D89-4DD1-ABF8-B48443689EE9}"/>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7" name="Freeform 276">
              <a:extLst>
                <a:ext uri="{FF2B5EF4-FFF2-40B4-BE49-F238E27FC236}">
                  <a16:creationId xmlns:a16="http://schemas.microsoft.com/office/drawing/2014/main" id="{98E7B596-A9E4-433B-A176-50E1419B6E9E}"/>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8" name="Freeform 277">
              <a:extLst>
                <a:ext uri="{FF2B5EF4-FFF2-40B4-BE49-F238E27FC236}">
                  <a16:creationId xmlns:a16="http://schemas.microsoft.com/office/drawing/2014/main" id="{5CA43C34-111E-4D1B-8643-739B7DCD4AFF}"/>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79" name="Freeform 278">
              <a:extLst>
                <a:ext uri="{FF2B5EF4-FFF2-40B4-BE49-F238E27FC236}">
                  <a16:creationId xmlns:a16="http://schemas.microsoft.com/office/drawing/2014/main" id="{309DFDBD-B105-4836-AF6D-3DB959E79B7A}"/>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80" name="Y-R">
            <a:extLst>
              <a:ext uri="{FF2B5EF4-FFF2-40B4-BE49-F238E27FC236}">
                <a16:creationId xmlns:a16="http://schemas.microsoft.com/office/drawing/2014/main" id="{13D6748C-9A66-4FCE-9711-7DF7F194354D}"/>
              </a:ext>
            </a:extLst>
          </p:cNvPr>
          <p:cNvGrpSpPr>
            <a:grpSpLocks noChangeAspect="1"/>
          </p:cNvGrpSpPr>
          <p:nvPr userDrawn="1"/>
        </p:nvGrpSpPr>
        <p:grpSpPr>
          <a:xfrm>
            <a:off x="2288449" y="5942445"/>
            <a:ext cx="4572000" cy="4572000"/>
            <a:chOff x="2982274" y="1385354"/>
            <a:chExt cx="6837049" cy="6830492"/>
          </a:xfrm>
        </p:grpSpPr>
        <p:sp>
          <p:nvSpPr>
            <p:cNvPr id="281" name="Freeform 280">
              <a:extLst>
                <a:ext uri="{FF2B5EF4-FFF2-40B4-BE49-F238E27FC236}">
                  <a16:creationId xmlns:a16="http://schemas.microsoft.com/office/drawing/2014/main" id="{8CCD56FA-961F-472B-9869-D3EBC51F1563}"/>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2" name="Freeform 281">
              <a:extLst>
                <a:ext uri="{FF2B5EF4-FFF2-40B4-BE49-F238E27FC236}">
                  <a16:creationId xmlns:a16="http://schemas.microsoft.com/office/drawing/2014/main" id="{5409F540-2FA8-4CC5-8AB3-26A058F8E038}"/>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3" name="Freeform 282">
              <a:extLst>
                <a:ext uri="{FF2B5EF4-FFF2-40B4-BE49-F238E27FC236}">
                  <a16:creationId xmlns:a16="http://schemas.microsoft.com/office/drawing/2014/main" id="{5A3F497A-8040-4F6E-97E3-145960428996}"/>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4" name="Freeform 283">
              <a:extLst>
                <a:ext uri="{FF2B5EF4-FFF2-40B4-BE49-F238E27FC236}">
                  <a16:creationId xmlns:a16="http://schemas.microsoft.com/office/drawing/2014/main" id="{E63BF5B8-724F-4E45-81B4-8BEDD0096743}"/>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5" name="Freeform 284">
              <a:extLst>
                <a:ext uri="{FF2B5EF4-FFF2-40B4-BE49-F238E27FC236}">
                  <a16:creationId xmlns:a16="http://schemas.microsoft.com/office/drawing/2014/main" id="{6351DBA2-355A-4D0A-BC1D-0A5B24F07641}"/>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6" name="Freeform 285">
              <a:extLst>
                <a:ext uri="{FF2B5EF4-FFF2-40B4-BE49-F238E27FC236}">
                  <a16:creationId xmlns:a16="http://schemas.microsoft.com/office/drawing/2014/main" id="{0EB72E09-062B-423F-9F9E-99FFF5A837A2}"/>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87" name="B-G">
            <a:extLst>
              <a:ext uri="{FF2B5EF4-FFF2-40B4-BE49-F238E27FC236}">
                <a16:creationId xmlns:a16="http://schemas.microsoft.com/office/drawing/2014/main" id="{6BB41F16-90F4-448F-9B2A-801E815BCE1A}"/>
              </a:ext>
            </a:extLst>
          </p:cNvPr>
          <p:cNvGrpSpPr>
            <a:grpSpLocks noChangeAspect="1"/>
          </p:cNvGrpSpPr>
          <p:nvPr userDrawn="1"/>
        </p:nvGrpSpPr>
        <p:grpSpPr>
          <a:xfrm>
            <a:off x="2286000" y="5942445"/>
            <a:ext cx="4572000" cy="4572000"/>
            <a:chOff x="2982274" y="1385354"/>
            <a:chExt cx="6837049" cy="6830492"/>
          </a:xfrm>
        </p:grpSpPr>
        <p:sp>
          <p:nvSpPr>
            <p:cNvPr id="288" name="Freeform 287">
              <a:extLst>
                <a:ext uri="{FF2B5EF4-FFF2-40B4-BE49-F238E27FC236}">
                  <a16:creationId xmlns:a16="http://schemas.microsoft.com/office/drawing/2014/main" id="{C6D4FBB8-AB44-44D8-8E42-9DBB81E3218E}"/>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89" name="Freeform 288">
              <a:extLst>
                <a:ext uri="{FF2B5EF4-FFF2-40B4-BE49-F238E27FC236}">
                  <a16:creationId xmlns:a16="http://schemas.microsoft.com/office/drawing/2014/main" id="{D26E8A7F-19A0-47D5-8580-39D2D6609A66}"/>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0" name="Freeform 289">
              <a:extLst>
                <a:ext uri="{FF2B5EF4-FFF2-40B4-BE49-F238E27FC236}">
                  <a16:creationId xmlns:a16="http://schemas.microsoft.com/office/drawing/2014/main" id="{E880545A-660C-4CDA-8444-41F666CBCB7C}"/>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1" name="Freeform 290">
              <a:extLst>
                <a:ext uri="{FF2B5EF4-FFF2-40B4-BE49-F238E27FC236}">
                  <a16:creationId xmlns:a16="http://schemas.microsoft.com/office/drawing/2014/main" id="{34AC9EF4-6101-41B7-A42E-FC39B262142E}"/>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2" name="Freeform 291">
              <a:extLst>
                <a:ext uri="{FF2B5EF4-FFF2-40B4-BE49-F238E27FC236}">
                  <a16:creationId xmlns:a16="http://schemas.microsoft.com/office/drawing/2014/main" id="{465A8F4A-03B5-4F8B-BC7A-C6CBF98BB6D5}"/>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3" name="Freeform 292">
              <a:extLst>
                <a:ext uri="{FF2B5EF4-FFF2-40B4-BE49-F238E27FC236}">
                  <a16:creationId xmlns:a16="http://schemas.microsoft.com/office/drawing/2014/main" id="{5128CE40-B97C-4C69-8DEA-8CB037E1030B}"/>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294" name="B-Y">
            <a:extLst>
              <a:ext uri="{FF2B5EF4-FFF2-40B4-BE49-F238E27FC236}">
                <a16:creationId xmlns:a16="http://schemas.microsoft.com/office/drawing/2014/main" id="{96EE34C2-AABF-4F97-A3CC-363724B71CFD}"/>
              </a:ext>
            </a:extLst>
          </p:cNvPr>
          <p:cNvGrpSpPr>
            <a:grpSpLocks noChangeAspect="1"/>
          </p:cNvGrpSpPr>
          <p:nvPr userDrawn="1"/>
        </p:nvGrpSpPr>
        <p:grpSpPr>
          <a:xfrm>
            <a:off x="2288449" y="5942445"/>
            <a:ext cx="4572000" cy="4572000"/>
            <a:chOff x="2982274" y="1385354"/>
            <a:chExt cx="6837049" cy="6830492"/>
          </a:xfrm>
        </p:grpSpPr>
        <p:sp>
          <p:nvSpPr>
            <p:cNvPr id="295" name="Freeform 294">
              <a:extLst>
                <a:ext uri="{FF2B5EF4-FFF2-40B4-BE49-F238E27FC236}">
                  <a16:creationId xmlns:a16="http://schemas.microsoft.com/office/drawing/2014/main" id="{B7C79E90-26ED-47BB-A275-E234F201B79F}"/>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6" name="Freeform 295">
              <a:extLst>
                <a:ext uri="{FF2B5EF4-FFF2-40B4-BE49-F238E27FC236}">
                  <a16:creationId xmlns:a16="http://schemas.microsoft.com/office/drawing/2014/main" id="{54490C58-A1C4-4067-B0BC-EE3E9B5395B5}"/>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7" name="Freeform 296">
              <a:extLst>
                <a:ext uri="{FF2B5EF4-FFF2-40B4-BE49-F238E27FC236}">
                  <a16:creationId xmlns:a16="http://schemas.microsoft.com/office/drawing/2014/main" id="{8F7729A8-3A0B-40D0-AFBB-75DF3131DF55}"/>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8" name="Freeform 297">
              <a:extLst>
                <a:ext uri="{FF2B5EF4-FFF2-40B4-BE49-F238E27FC236}">
                  <a16:creationId xmlns:a16="http://schemas.microsoft.com/office/drawing/2014/main" id="{FB46CCAB-5DBA-48D9-9A8F-418CC1AB88C9}"/>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299" name="Freeform 298">
              <a:extLst>
                <a:ext uri="{FF2B5EF4-FFF2-40B4-BE49-F238E27FC236}">
                  <a16:creationId xmlns:a16="http://schemas.microsoft.com/office/drawing/2014/main" id="{2F4C21E9-169F-4BA1-BF5E-86625B17023E}"/>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0" name="Freeform 299">
              <a:extLst>
                <a:ext uri="{FF2B5EF4-FFF2-40B4-BE49-F238E27FC236}">
                  <a16:creationId xmlns:a16="http://schemas.microsoft.com/office/drawing/2014/main" id="{DEB6E684-1DC6-4B39-AEB7-1F248952249B}"/>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301" name="B-R">
            <a:extLst>
              <a:ext uri="{FF2B5EF4-FFF2-40B4-BE49-F238E27FC236}">
                <a16:creationId xmlns:a16="http://schemas.microsoft.com/office/drawing/2014/main" id="{95AEEB3A-BA8C-45EB-BB80-83D9C18DF2E6}"/>
              </a:ext>
            </a:extLst>
          </p:cNvPr>
          <p:cNvGrpSpPr>
            <a:grpSpLocks noChangeAspect="1"/>
          </p:cNvGrpSpPr>
          <p:nvPr userDrawn="1"/>
        </p:nvGrpSpPr>
        <p:grpSpPr>
          <a:xfrm>
            <a:off x="2288449" y="5942445"/>
            <a:ext cx="4572000" cy="4572000"/>
            <a:chOff x="2982274" y="1385354"/>
            <a:chExt cx="6837049" cy="6830492"/>
          </a:xfrm>
        </p:grpSpPr>
        <p:sp>
          <p:nvSpPr>
            <p:cNvPr id="302" name="Freeform 301">
              <a:extLst>
                <a:ext uri="{FF2B5EF4-FFF2-40B4-BE49-F238E27FC236}">
                  <a16:creationId xmlns:a16="http://schemas.microsoft.com/office/drawing/2014/main" id="{3D2BD8CE-B386-4A67-A1CE-044FC8C1B810}"/>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3" name="Freeform 302">
              <a:extLst>
                <a:ext uri="{FF2B5EF4-FFF2-40B4-BE49-F238E27FC236}">
                  <a16:creationId xmlns:a16="http://schemas.microsoft.com/office/drawing/2014/main" id="{94F4DCCA-81FE-4A36-BFF7-1935F5A6500B}"/>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4" name="Freeform 303">
              <a:extLst>
                <a:ext uri="{FF2B5EF4-FFF2-40B4-BE49-F238E27FC236}">
                  <a16:creationId xmlns:a16="http://schemas.microsoft.com/office/drawing/2014/main" id="{AC71A04E-9D0B-45F1-9202-14191E349DE9}"/>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5" name="Freeform 304">
              <a:extLst>
                <a:ext uri="{FF2B5EF4-FFF2-40B4-BE49-F238E27FC236}">
                  <a16:creationId xmlns:a16="http://schemas.microsoft.com/office/drawing/2014/main" id="{98661407-CA12-48C0-B99D-D0619BBF7A5B}"/>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6" name="Freeform 305">
              <a:extLst>
                <a:ext uri="{FF2B5EF4-FFF2-40B4-BE49-F238E27FC236}">
                  <a16:creationId xmlns:a16="http://schemas.microsoft.com/office/drawing/2014/main" id="{F37C1AAC-3D3B-49BE-80C4-88FDBE7AB6A6}"/>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07" name="Freeform 306">
              <a:extLst>
                <a:ext uri="{FF2B5EF4-FFF2-40B4-BE49-F238E27FC236}">
                  <a16:creationId xmlns:a16="http://schemas.microsoft.com/office/drawing/2014/main" id="{BD3511CE-8BEE-4A0D-9A2A-965373790F16}"/>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308" name="G-B">
            <a:extLst>
              <a:ext uri="{FF2B5EF4-FFF2-40B4-BE49-F238E27FC236}">
                <a16:creationId xmlns:a16="http://schemas.microsoft.com/office/drawing/2014/main" id="{7690227E-26E6-46DA-AABF-06354C33858F}"/>
              </a:ext>
            </a:extLst>
          </p:cNvPr>
          <p:cNvGrpSpPr>
            <a:grpSpLocks noChangeAspect="1"/>
          </p:cNvGrpSpPr>
          <p:nvPr userDrawn="1"/>
        </p:nvGrpSpPr>
        <p:grpSpPr>
          <a:xfrm>
            <a:off x="2288449" y="5942445"/>
            <a:ext cx="4572000" cy="4572000"/>
            <a:chOff x="2982274" y="1385354"/>
            <a:chExt cx="6837049" cy="6830492"/>
          </a:xfrm>
        </p:grpSpPr>
        <p:sp>
          <p:nvSpPr>
            <p:cNvPr id="309" name="Freeform 308">
              <a:extLst>
                <a:ext uri="{FF2B5EF4-FFF2-40B4-BE49-F238E27FC236}">
                  <a16:creationId xmlns:a16="http://schemas.microsoft.com/office/drawing/2014/main" id="{AF8A3D7F-739E-4A8D-A38F-C99AF55572AC}"/>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solidFill>
              <a:srgbClr val="0070C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0" name="Freeform 309">
              <a:extLst>
                <a:ext uri="{FF2B5EF4-FFF2-40B4-BE49-F238E27FC236}">
                  <a16:creationId xmlns:a16="http://schemas.microsoft.com/office/drawing/2014/main" id="{31D6A5D7-C0AE-4EBA-B9DB-9A88F0C24873}"/>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1" name="Freeform 310">
              <a:extLst>
                <a:ext uri="{FF2B5EF4-FFF2-40B4-BE49-F238E27FC236}">
                  <a16:creationId xmlns:a16="http://schemas.microsoft.com/office/drawing/2014/main" id="{BA1EB904-9504-4E82-A64C-13AE106D3B9D}"/>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2" name="Freeform 311">
              <a:extLst>
                <a:ext uri="{FF2B5EF4-FFF2-40B4-BE49-F238E27FC236}">
                  <a16:creationId xmlns:a16="http://schemas.microsoft.com/office/drawing/2014/main" id="{BFF7C9A2-1747-4D88-BEDE-799A6AC5D21D}"/>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3" name="Freeform 312">
              <a:extLst>
                <a:ext uri="{FF2B5EF4-FFF2-40B4-BE49-F238E27FC236}">
                  <a16:creationId xmlns:a16="http://schemas.microsoft.com/office/drawing/2014/main" id="{7BAE1BF4-7C63-4F9F-A275-BC4C602BFDF3}"/>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4" name="Freeform 313">
              <a:extLst>
                <a:ext uri="{FF2B5EF4-FFF2-40B4-BE49-F238E27FC236}">
                  <a16:creationId xmlns:a16="http://schemas.microsoft.com/office/drawing/2014/main" id="{B8F7FC54-0E6D-44B3-8FF0-165FC88CD313}"/>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315" name="G-Y">
            <a:extLst>
              <a:ext uri="{FF2B5EF4-FFF2-40B4-BE49-F238E27FC236}">
                <a16:creationId xmlns:a16="http://schemas.microsoft.com/office/drawing/2014/main" id="{59B16D82-CC30-4E33-8CBC-D37F3FF50E96}"/>
              </a:ext>
            </a:extLst>
          </p:cNvPr>
          <p:cNvGrpSpPr>
            <a:grpSpLocks noChangeAspect="1"/>
          </p:cNvGrpSpPr>
          <p:nvPr userDrawn="1"/>
        </p:nvGrpSpPr>
        <p:grpSpPr>
          <a:xfrm>
            <a:off x="2288449" y="5942445"/>
            <a:ext cx="4572000" cy="4572000"/>
            <a:chOff x="2982274" y="1385354"/>
            <a:chExt cx="6837049" cy="6830492"/>
          </a:xfrm>
        </p:grpSpPr>
        <p:sp>
          <p:nvSpPr>
            <p:cNvPr id="316" name="Freeform 315">
              <a:extLst>
                <a:ext uri="{FF2B5EF4-FFF2-40B4-BE49-F238E27FC236}">
                  <a16:creationId xmlns:a16="http://schemas.microsoft.com/office/drawing/2014/main" id="{693DE486-5AC2-4192-A6B3-BAF3DD0764C8}"/>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7" name="Freeform 316">
              <a:extLst>
                <a:ext uri="{FF2B5EF4-FFF2-40B4-BE49-F238E27FC236}">
                  <a16:creationId xmlns:a16="http://schemas.microsoft.com/office/drawing/2014/main" id="{F1244E0F-31A6-45E6-80DA-4944A9C94BEA}"/>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8" name="Freeform 317">
              <a:extLst>
                <a:ext uri="{FF2B5EF4-FFF2-40B4-BE49-F238E27FC236}">
                  <a16:creationId xmlns:a16="http://schemas.microsoft.com/office/drawing/2014/main" id="{0000ECD8-B283-4FD1-AA98-F8FDE193ED5B}"/>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solidFill>
              <a:srgbClr val="FFC00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19" name="Freeform 318">
              <a:extLst>
                <a:ext uri="{FF2B5EF4-FFF2-40B4-BE49-F238E27FC236}">
                  <a16:creationId xmlns:a16="http://schemas.microsoft.com/office/drawing/2014/main" id="{27E9E649-61E9-4C1D-91B5-E1606F59FA9B}"/>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0" name="Freeform 319">
              <a:extLst>
                <a:ext uri="{FF2B5EF4-FFF2-40B4-BE49-F238E27FC236}">
                  <a16:creationId xmlns:a16="http://schemas.microsoft.com/office/drawing/2014/main" id="{421D9EA5-5D27-46F7-9DEE-1661BFDE9D3F}"/>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1" name="Freeform 320">
              <a:extLst>
                <a:ext uri="{FF2B5EF4-FFF2-40B4-BE49-F238E27FC236}">
                  <a16:creationId xmlns:a16="http://schemas.microsoft.com/office/drawing/2014/main" id="{45557212-6D0A-4A3C-B456-B76C0FAE3180}"/>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322" name="G-R">
            <a:extLst>
              <a:ext uri="{FF2B5EF4-FFF2-40B4-BE49-F238E27FC236}">
                <a16:creationId xmlns:a16="http://schemas.microsoft.com/office/drawing/2014/main" id="{01AA950C-F767-4D21-94E3-EDBDC3EC570F}"/>
              </a:ext>
            </a:extLst>
          </p:cNvPr>
          <p:cNvGrpSpPr>
            <a:grpSpLocks noChangeAspect="1"/>
          </p:cNvGrpSpPr>
          <p:nvPr userDrawn="1"/>
        </p:nvGrpSpPr>
        <p:grpSpPr>
          <a:xfrm>
            <a:off x="2288449" y="5942445"/>
            <a:ext cx="4572000" cy="4572000"/>
            <a:chOff x="2982274" y="1385354"/>
            <a:chExt cx="6837049" cy="6830492"/>
          </a:xfrm>
        </p:grpSpPr>
        <p:sp>
          <p:nvSpPr>
            <p:cNvPr id="323" name="Freeform 322">
              <a:extLst>
                <a:ext uri="{FF2B5EF4-FFF2-40B4-BE49-F238E27FC236}">
                  <a16:creationId xmlns:a16="http://schemas.microsoft.com/office/drawing/2014/main" id="{05069B41-FE7E-43DD-8941-454A91A81342}"/>
                </a:ext>
              </a:extLst>
            </p:cNvPr>
            <p:cNvSpPr/>
            <p:nvPr userDrawn="1"/>
          </p:nvSpPr>
          <p:spPr>
            <a:xfrm rot="3600000">
              <a:off x="4521516" y="1324375"/>
              <a:ext cx="1467515" cy="2981974"/>
            </a:xfrm>
            <a:custGeom>
              <a:avLst/>
              <a:gdLst>
                <a:gd name="connsiteX0" fmla="*/ 375562 w 1397633"/>
                <a:gd name="connsiteY0" fmla="*/ 0 h 2839975"/>
                <a:gd name="connsiteX1" fmla="*/ 1397057 w 1397633"/>
                <a:gd name="connsiteY1" fmla="*/ 589761 h 2839975"/>
                <a:gd name="connsiteX2" fmla="*/ 1328075 w 1397633"/>
                <a:gd name="connsiteY2" fmla="*/ 724510 h 2839975"/>
                <a:gd name="connsiteX3" fmla="*/ 1351677 w 1397633"/>
                <a:gd name="connsiteY3" fmla="*/ 2167088 h 2839975"/>
                <a:gd name="connsiteX4" fmla="*/ 1397633 w 1397633"/>
                <a:gd name="connsiteY4" fmla="*/ 2250957 h 2839975"/>
                <a:gd name="connsiteX5" fmla="*/ 377423 w 1397633"/>
                <a:gd name="connsiteY5" fmla="*/ 2839975 h 2839975"/>
                <a:gd name="connsiteX6" fmla="*/ 292029 w 1397633"/>
                <a:gd name="connsiteY6" fmla="*/ 2684134 h 2839975"/>
                <a:gd name="connsiteX7" fmla="*/ 315605 w 1397633"/>
                <a:gd name="connsiteY7" fmla="*/ 110191 h 2839975"/>
                <a:gd name="connsiteX8" fmla="*/ 375562 w 1397633"/>
                <a:gd name="connsiteY8" fmla="*/ 0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375562" y="0"/>
                  </a:moveTo>
                  <a:lnTo>
                    <a:pt x="1397057" y="589761"/>
                  </a:lnTo>
                  <a:lnTo>
                    <a:pt x="1328075" y="724510"/>
                  </a:lnTo>
                  <a:cubicBezTo>
                    <a:pt x="1115856" y="1196692"/>
                    <a:pt x="1136408" y="1724889"/>
                    <a:pt x="1351677" y="2167088"/>
                  </a:cubicBezTo>
                  <a:lnTo>
                    <a:pt x="1397633" y="2250957"/>
                  </a:lnTo>
                  <a:lnTo>
                    <a:pt x="377423" y="2839975"/>
                  </a:lnTo>
                  <a:lnTo>
                    <a:pt x="292029" y="2684134"/>
                  </a:lnTo>
                  <a:cubicBezTo>
                    <a:pt x="-92571" y="1894102"/>
                    <a:pt x="-109962" y="941888"/>
                    <a:pt x="315605" y="110191"/>
                  </a:cubicBezTo>
                  <a:lnTo>
                    <a:pt x="375562"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4" name="Freeform 323">
              <a:extLst>
                <a:ext uri="{FF2B5EF4-FFF2-40B4-BE49-F238E27FC236}">
                  <a16:creationId xmlns:a16="http://schemas.microsoft.com/office/drawing/2014/main" id="{86F34FC2-4F61-4FCC-A1B8-4E3311DF86AA}"/>
                </a:ext>
              </a:extLst>
            </p:cNvPr>
            <p:cNvSpPr/>
            <p:nvPr userDrawn="1"/>
          </p:nvSpPr>
          <p:spPr>
            <a:xfrm rot="3600000">
              <a:off x="6155684" y="1622803"/>
              <a:ext cx="2583442" cy="2108543"/>
            </a:xfrm>
            <a:custGeom>
              <a:avLst/>
              <a:gdLst>
                <a:gd name="connsiteX0" fmla="*/ 0 w 2460421"/>
                <a:gd name="connsiteY0" fmla="*/ 1418376 h 2008136"/>
                <a:gd name="connsiteX1" fmla="*/ 65450 w 2460421"/>
                <a:gd name="connsiteY1" fmla="*/ 1311356 h 2008136"/>
                <a:gd name="connsiteX2" fmla="*/ 2282762 w 2460421"/>
                <a:gd name="connsiteY2" fmla="*/ 3967 h 2008136"/>
                <a:gd name="connsiteX3" fmla="*/ 2460421 w 2460421"/>
                <a:gd name="connsiteY3" fmla="*/ 0 h 2008136"/>
                <a:gd name="connsiteX4" fmla="*/ 2460421 w 2460421"/>
                <a:gd name="connsiteY4" fmla="*/ 1178037 h 2008136"/>
                <a:gd name="connsiteX5" fmla="*/ 2364811 w 2460421"/>
                <a:gd name="connsiteY5" fmla="*/ 1180172 h 2008136"/>
                <a:gd name="connsiteX6" fmla="*/ 1103701 w 2460421"/>
                <a:gd name="connsiteY6" fmla="*/ 1881021 h 2008136"/>
                <a:gd name="connsiteX7" fmla="*/ 1021495 w 2460421"/>
                <a:gd name="connsiteY7" fmla="*/ 2008136 h 2008136"/>
                <a:gd name="connsiteX8" fmla="*/ 0 w 2460421"/>
                <a:gd name="connsiteY8" fmla="*/ 1418376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1418376"/>
                  </a:moveTo>
                  <a:lnTo>
                    <a:pt x="65450" y="1311356"/>
                  </a:lnTo>
                  <a:cubicBezTo>
                    <a:pt x="572937" y="526955"/>
                    <a:pt x="1406274" y="65910"/>
                    <a:pt x="2282762" y="3967"/>
                  </a:cubicBezTo>
                  <a:lnTo>
                    <a:pt x="2460421" y="0"/>
                  </a:lnTo>
                  <a:lnTo>
                    <a:pt x="2460421" y="1178037"/>
                  </a:lnTo>
                  <a:lnTo>
                    <a:pt x="2364811" y="1180172"/>
                  </a:lnTo>
                  <a:cubicBezTo>
                    <a:pt x="1874221" y="1214843"/>
                    <a:pt x="1406512" y="1461143"/>
                    <a:pt x="1103701" y="1881021"/>
                  </a:cubicBezTo>
                  <a:lnTo>
                    <a:pt x="1021495" y="2008136"/>
                  </a:lnTo>
                  <a:lnTo>
                    <a:pt x="0" y="1418376"/>
                  </a:lnTo>
                  <a:close/>
                </a:path>
              </a:pathLst>
            </a:custGeom>
            <a:solidFill>
              <a:srgbClr val="C0000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5" name="Freeform 324">
              <a:extLst>
                <a:ext uri="{FF2B5EF4-FFF2-40B4-BE49-F238E27FC236}">
                  <a16:creationId xmlns:a16="http://schemas.microsoft.com/office/drawing/2014/main" id="{8B4774DD-CE16-4917-A66B-CB5F851D703F}"/>
                </a:ext>
              </a:extLst>
            </p:cNvPr>
            <p:cNvSpPr/>
            <p:nvPr userDrawn="1"/>
          </p:nvSpPr>
          <p:spPr>
            <a:xfrm rot="3600000">
              <a:off x="2746420" y="3590950"/>
              <a:ext cx="2582416" cy="2110707"/>
            </a:xfrm>
            <a:custGeom>
              <a:avLst/>
              <a:gdLst>
                <a:gd name="connsiteX0" fmla="*/ 0 w 2459444"/>
                <a:gd name="connsiteY0" fmla="*/ 589019 h 2010197"/>
                <a:gd name="connsiteX1" fmla="*/ 1020210 w 2459444"/>
                <a:gd name="connsiteY1" fmla="*/ 0 h 2010197"/>
                <a:gd name="connsiteX2" fmla="*/ 1031194 w 2459444"/>
                <a:gd name="connsiteY2" fmla="*/ 20045 h 2010197"/>
                <a:gd name="connsiteX3" fmla="*/ 1631165 w 2459444"/>
                <a:gd name="connsiteY3" fmla="*/ 603679 h 2010197"/>
                <a:gd name="connsiteX4" fmla="*/ 2436592 w 2459444"/>
                <a:gd name="connsiteY4" fmla="*/ 831452 h 2010197"/>
                <a:gd name="connsiteX5" fmla="*/ 2459444 w 2459444"/>
                <a:gd name="connsiteY5" fmla="*/ 830942 h 2010197"/>
                <a:gd name="connsiteX6" fmla="*/ 2459443 w 2459444"/>
                <a:gd name="connsiteY6" fmla="*/ 2008980 h 2010197"/>
                <a:gd name="connsiteX7" fmla="*/ 2404933 w 2459444"/>
                <a:gd name="connsiteY7" fmla="*/ 2010197 h 2010197"/>
                <a:gd name="connsiteX8" fmla="*/ 1041693 w 2459444"/>
                <a:gd name="connsiteY8" fmla="*/ 1624674 h 2010197"/>
                <a:gd name="connsiteX9" fmla="*/ 26201 w 2459444"/>
                <a:gd name="connsiteY9" fmla="*/ 636835 h 2010197"/>
                <a:gd name="connsiteX10" fmla="*/ 0 w 2459444"/>
                <a:gd name="connsiteY10" fmla="*/ 589019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589019"/>
                  </a:moveTo>
                  <a:lnTo>
                    <a:pt x="1020210" y="0"/>
                  </a:lnTo>
                  <a:lnTo>
                    <a:pt x="1031194" y="20045"/>
                  </a:lnTo>
                  <a:cubicBezTo>
                    <a:pt x="1174567" y="254120"/>
                    <a:pt x="1376731" y="456782"/>
                    <a:pt x="1631165" y="603679"/>
                  </a:cubicBezTo>
                  <a:cubicBezTo>
                    <a:pt x="1885599" y="750576"/>
                    <a:pt x="2162191" y="824326"/>
                    <a:pt x="2436592" y="831452"/>
                  </a:cubicBezTo>
                  <a:lnTo>
                    <a:pt x="2459444" y="830942"/>
                  </a:lnTo>
                  <a:lnTo>
                    <a:pt x="2459443" y="2008980"/>
                  </a:lnTo>
                  <a:lnTo>
                    <a:pt x="2404933" y="2010197"/>
                  </a:lnTo>
                  <a:cubicBezTo>
                    <a:pt x="1940491" y="1998134"/>
                    <a:pt x="1472339" y="1873308"/>
                    <a:pt x="1041693" y="1624674"/>
                  </a:cubicBezTo>
                  <a:cubicBezTo>
                    <a:pt x="611047" y="1376041"/>
                    <a:pt x="268868" y="1033023"/>
                    <a:pt x="26201" y="636835"/>
                  </a:cubicBezTo>
                  <a:lnTo>
                    <a:pt x="0" y="589019"/>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6" name="Freeform 325">
              <a:extLst>
                <a:ext uri="{FF2B5EF4-FFF2-40B4-BE49-F238E27FC236}">
                  <a16:creationId xmlns:a16="http://schemas.microsoft.com/office/drawing/2014/main" id="{4E6995FD-8C25-4696-8321-E5DC034CDD32}"/>
                </a:ext>
              </a:extLst>
            </p:cNvPr>
            <p:cNvSpPr/>
            <p:nvPr userDrawn="1"/>
          </p:nvSpPr>
          <p:spPr>
            <a:xfrm rot="3600000">
              <a:off x="7472762" y="3899545"/>
              <a:ext cx="2582416" cy="2110707"/>
            </a:xfrm>
            <a:custGeom>
              <a:avLst/>
              <a:gdLst>
                <a:gd name="connsiteX0" fmla="*/ 0 w 2459444"/>
                <a:gd name="connsiteY0" fmla="*/ 1217 h 2010197"/>
                <a:gd name="connsiteX1" fmla="*/ 54511 w 2459444"/>
                <a:gd name="connsiteY1" fmla="*/ 0 h 2010197"/>
                <a:gd name="connsiteX2" fmla="*/ 1417751 w 2459444"/>
                <a:gd name="connsiteY2" fmla="*/ 385523 h 2010197"/>
                <a:gd name="connsiteX3" fmla="*/ 2433243 w 2459444"/>
                <a:gd name="connsiteY3" fmla="*/ 1373362 h 2010197"/>
                <a:gd name="connsiteX4" fmla="*/ 2459444 w 2459444"/>
                <a:gd name="connsiteY4" fmla="*/ 1421178 h 2010197"/>
                <a:gd name="connsiteX5" fmla="*/ 1439234 w 2459444"/>
                <a:gd name="connsiteY5" fmla="*/ 2010197 h 2010197"/>
                <a:gd name="connsiteX6" fmla="*/ 1428250 w 2459444"/>
                <a:gd name="connsiteY6" fmla="*/ 1990152 h 2010197"/>
                <a:gd name="connsiteX7" fmla="*/ 828279 w 2459444"/>
                <a:gd name="connsiteY7" fmla="*/ 1406518 h 2010197"/>
                <a:gd name="connsiteX8" fmla="*/ 22852 w 2459444"/>
                <a:gd name="connsiteY8" fmla="*/ 1178745 h 2010197"/>
                <a:gd name="connsiteX9" fmla="*/ 0 w 2459444"/>
                <a:gd name="connsiteY9" fmla="*/ 1179255 h 2010197"/>
                <a:gd name="connsiteX10" fmla="*/ 0 w 2459444"/>
                <a:gd name="connsiteY10" fmla="*/ 1217 h 201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59444" h="2010197">
                  <a:moveTo>
                    <a:pt x="0" y="1217"/>
                  </a:moveTo>
                  <a:lnTo>
                    <a:pt x="54511" y="0"/>
                  </a:lnTo>
                  <a:cubicBezTo>
                    <a:pt x="518953" y="12062"/>
                    <a:pt x="987105" y="136889"/>
                    <a:pt x="1417751" y="385523"/>
                  </a:cubicBezTo>
                  <a:cubicBezTo>
                    <a:pt x="1848397" y="634156"/>
                    <a:pt x="2190576" y="977174"/>
                    <a:pt x="2433243" y="1373362"/>
                  </a:cubicBezTo>
                  <a:lnTo>
                    <a:pt x="2459444" y="1421178"/>
                  </a:lnTo>
                  <a:lnTo>
                    <a:pt x="1439234" y="2010197"/>
                  </a:lnTo>
                  <a:lnTo>
                    <a:pt x="1428250" y="1990152"/>
                  </a:lnTo>
                  <a:cubicBezTo>
                    <a:pt x="1284877" y="1756077"/>
                    <a:pt x="1082713" y="1553415"/>
                    <a:pt x="828279" y="1406518"/>
                  </a:cubicBezTo>
                  <a:cubicBezTo>
                    <a:pt x="573845" y="1259621"/>
                    <a:pt x="297253" y="1185871"/>
                    <a:pt x="22852" y="1178745"/>
                  </a:cubicBezTo>
                  <a:lnTo>
                    <a:pt x="0" y="1179255"/>
                  </a:lnTo>
                  <a:lnTo>
                    <a:pt x="0" y="121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7" name="Freeform 326">
              <a:extLst>
                <a:ext uri="{FF2B5EF4-FFF2-40B4-BE49-F238E27FC236}">
                  <a16:creationId xmlns:a16="http://schemas.microsoft.com/office/drawing/2014/main" id="{4B2B9B3E-2C59-4690-94D9-CBE678AD7621}"/>
                </a:ext>
              </a:extLst>
            </p:cNvPr>
            <p:cNvSpPr/>
            <p:nvPr userDrawn="1"/>
          </p:nvSpPr>
          <p:spPr>
            <a:xfrm rot="3600000">
              <a:off x="4062475" y="5869853"/>
              <a:ext cx="2583442" cy="2108543"/>
            </a:xfrm>
            <a:custGeom>
              <a:avLst/>
              <a:gdLst>
                <a:gd name="connsiteX0" fmla="*/ 0 w 2460421"/>
                <a:gd name="connsiteY0" fmla="*/ 830099 h 2008136"/>
                <a:gd name="connsiteX1" fmla="*/ 95610 w 2460421"/>
                <a:gd name="connsiteY1" fmla="*/ 827964 h 2008136"/>
                <a:gd name="connsiteX2" fmla="*/ 1356720 w 2460421"/>
                <a:gd name="connsiteY2" fmla="*/ 127115 h 2008136"/>
                <a:gd name="connsiteX3" fmla="*/ 1438926 w 2460421"/>
                <a:gd name="connsiteY3" fmla="*/ 0 h 2008136"/>
                <a:gd name="connsiteX4" fmla="*/ 2460421 w 2460421"/>
                <a:gd name="connsiteY4" fmla="*/ 589760 h 2008136"/>
                <a:gd name="connsiteX5" fmla="*/ 2394971 w 2460421"/>
                <a:gd name="connsiteY5" fmla="*/ 696780 h 2008136"/>
                <a:gd name="connsiteX6" fmla="*/ 177659 w 2460421"/>
                <a:gd name="connsiteY6" fmla="*/ 2004169 h 2008136"/>
                <a:gd name="connsiteX7" fmla="*/ 0 w 2460421"/>
                <a:gd name="connsiteY7" fmla="*/ 2008136 h 2008136"/>
                <a:gd name="connsiteX8" fmla="*/ 0 w 2460421"/>
                <a:gd name="connsiteY8" fmla="*/ 830099 h 200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0421" h="2008136">
                  <a:moveTo>
                    <a:pt x="0" y="830099"/>
                  </a:moveTo>
                  <a:lnTo>
                    <a:pt x="95610" y="827964"/>
                  </a:lnTo>
                  <a:cubicBezTo>
                    <a:pt x="586200" y="793293"/>
                    <a:pt x="1053909" y="546993"/>
                    <a:pt x="1356720" y="127115"/>
                  </a:cubicBezTo>
                  <a:lnTo>
                    <a:pt x="1438926" y="0"/>
                  </a:lnTo>
                  <a:lnTo>
                    <a:pt x="2460421" y="589760"/>
                  </a:lnTo>
                  <a:lnTo>
                    <a:pt x="2394971" y="696780"/>
                  </a:lnTo>
                  <a:cubicBezTo>
                    <a:pt x="1887484" y="1481181"/>
                    <a:pt x="1054147" y="1942226"/>
                    <a:pt x="177659" y="2004169"/>
                  </a:cubicBezTo>
                  <a:lnTo>
                    <a:pt x="0" y="2008136"/>
                  </a:lnTo>
                  <a:lnTo>
                    <a:pt x="0" y="830099"/>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sp>
          <p:nvSpPr>
            <p:cNvPr id="328" name="Freeform 327">
              <a:extLst>
                <a:ext uri="{FF2B5EF4-FFF2-40B4-BE49-F238E27FC236}">
                  <a16:creationId xmlns:a16="http://schemas.microsoft.com/office/drawing/2014/main" id="{08208FCB-EBC2-421F-9B82-281958888F8B}"/>
                </a:ext>
              </a:extLst>
            </p:cNvPr>
            <p:cNvSpPr/>
            <p:nvPr userDrawn="1"/>
          </p:nvSpPr>
          <p:spPr>
            <a:xfrm rot="3600000">
              <a:off x="6812569" y="5294853"/>
              <a:ext cx="1467515" cy="2981974"/>
            </a:xfrm>
            <a:custGeom>
              <a:avLst/>
              <a:gdLst>
                <a:gd name="connsiteX0" fmla="*/ 0 w 1397633"/>
                <a:gd name="connsiteY0" fmla="*/ 589018 h 2839975"/>
                <a:gd name="connsiteX1" fmla="*/ 1020210 w 1397633"/>
                <a:gd name="connsiteY1" fmla="*/ 0 h 2839975"/>
                <a:gd name="connsiteX2" fmla="*/ 1105604 w 1397633"/>
                <a:gd name="connsiteY2" fmla="*/ 155841 h 2839975"/>
                <a:gd name="connsiteX3" fmla="*/ 1082028 w 1397633"/>
                <a:gd name="connsiteY3" fmla="*/ 2729784 h 2839975"/>
                <a:gd name="connsiteX4" fmla="*/ 1022071 w 1397633"/>
                <a:gd name="connsiteY4" fmla="*/ 2839975 h 2839975"/>
                <a:gd name="connsiteX5" fmla="*/ 576 w 1397633"/>
                <a:gd name="connsiteY5" fmla="*/ 2250214 h 2839975"/>
                <a:gd name="connsiteX6" fmla="*/ 69558 w 1397633"/>
                <a:gd name="connsiteY6" fmla="*/ 2115465 h 2839975"/>
                <a:gd name="connsiteX7" fmla="*/ 45956 w 1397633"/>
                <a:gd name="connsiteY7" fmla="*/ 672887 h 2839975"/>
                <a:gd name="connsiteX8" fmla="*/ 0 w 1397633"/>
                <a:gd name="connsiteY8" fmla="*/ 589018 h 283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7633" h="2839975">
                  <a:moveTo>
                    <a:pt x="0" y="589018"/>
                  </a:moveTo>
                  <a:lnTo>
                    <a:pt x="1020210" y="0"/>
                  </a:lnTo>
                  <a:lnTo>
                    <a:pt x="1105604" y="155841"/>
                  </a:lnTo>
                  <a:cubicBezTo>
                    <a:pt x="1490204" y="945873"/>
                    <a:pt x="1507595" y="1898087"/>
                    <a:pt x="1082028" y="2729784"/>
                  </a:cubicBezTo>
                  <a:lnTo>
                    <a:pt x="1022071" y="2839975"/>
                  </a:lnTo>
                  <a:lnTo>
                    <a:pt x="576" y="2250214"/>
                  </a:lnTo>
                  <a:lnTo>
                    <a:pt x="69558" y="2115465"/>
                  </a:lnTo>
                  <a:cubicBezTo>
                    <a:pt x="281777" y="1643283"/>
                    <a:pt x="261225" y="1115085"/>
                    <a:pt x="45956" y="672887"/>
                  </a:cubicBezTo>
                  <a:lnTo>
                    <a:pt x="0" y="589018"/>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223" dirty="0">
                <a:latin typeface="BM JUA " panose="02020603020101020101" pitchFamily="18" charset="-127"/>
              </a:endParaRPr>
            </a:p>
          </p:txBody>
        </p:sp>
      </p:grpSp>
      <p:grpSp>
        <p:nvGrpSpPr>
          <p:cNvPr id="329" name="Green 8">
            <a:extLst>
              <a:ext uri="{FF2B5EF4-FFF2-40B4-BE49-F238E27FC236}">
                <a16:creationId xmlns:a16="http://schemas.microsoft.com/office/drawing/2014/main" id="{2CD1FFD0-80DA-4487-94CA-1475CFBD41FD}"/>
              </a:ext>
            </a:extLst>
          </p:cNvPr>
          <p:cNvGrpSpPr>
            <a:grpSpLocks noChangeAspect="1"/>
          </p:cNvGrpSpPr>
          <p:nvPr userDrawn="1"/>
        </p:nvGrpSpPr>
        <p:grpSpPr>
          <a:xfrm>
            <a:off x="2288449" y="5942445"/>
            <a:ext cx="4572000" cy="4572000"/>
            <a:chOff x="1628636" y="-7345377"/>
            <a:chExt cx="5886727" cy="5886727"/>
          </a:xfrm>
        </p:grpSpPr>
        <p:sp>
          <p:nvSpPr>
            <p:cNvPr id="330" name="Freeform 329">
              <a:extLst>
                <a:ext uri="{FF2B5EF4-FFF2-40B4-BE49-F238E27FC236}">
                  <a16:creationId xmlns:a16="http://schemas.microsoft.com/office/drawing/2014/main" id="{92D79EE5-E363-4187-9608-7DBF5C1CE983}"/>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solidFill>
              <a:srgbClr val="00B05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1" name="Freeform 330">
              <a:extLst>
                <a:ext uri="{FF2B5EF4-FFF2-40B4-BE49-F238E27FC236}">
                  <a16:creationId xmlns:a16="http://schemas.microsoft.com/office/drawing/2014/main" id="{194443EC-AA35-47B9-ACDB-106169666390}"/>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2" name="Freeform 331">
              <a:extLst>
                <a:ext uri="{FF2B5EF4-FFF2-40B4-BE49-F238E27FC236}">
                  <a16:creationId xmlns:a16="http://schemas.microsoft.com/office/drawing/2014/main" id="{F0D88451-1051-449B-B69C-F9098F6ACBC1}"/>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3" name="Freeform 332">
              <a:extLst>
                <a:ext uri="{FF2B5EF4-FFF2-40B4-BE49-F238E27FC236}">
                  <a16:creationId xmlns:a16="http://schemas.microsoft.com/office/drawing/2014/main" id="{9DF38FF3-19A7-4BD0-A71B-9B07FB74CD42}"/>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4" name="Freeform 333">
              <a:extLst>
                <a:ext uri="{FF2B5EF4-FFF2-40B4-BE49-F238E27FC236}">
                  <a16:creationId xmlns:a16="http://schemas.microsoft.com/office/drawing/2014/main" id="{A13DDA7B-9F2A-4F28-95F5-D4D1E745A917}"/>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5" name="Freeform 334">
              <a:extLst>
                <a:ext uri="{FF2B5EF4-FFF2-40B4-BE49-F238E27FC236}">
                  <a16:creationId xmlns:a16="http://schemas.microsoft.com/office/drawing/2014/main" id="{12B5EB3C-7921-4BDD-9814-B87636300BCC}"/>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6" name="Freeform 335">
              <a:extLst>
                <a:ext uri="{FF2B5EF4-FFF2-40B4-BE49-F238E27FC236}">
                  <a16:creationId xmlns:a16="http://schemas.microsoft.com/office/drawing/2014/main" id="{707D9338-C445-44BB-B8FE-D86C83E1046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37" name="Freeform 336">
              <a:extLst>
                <a:ext uri="{FF2B5EF4-FFF2-40B4-BE49-F238E27FC236}">
                  <a16:creationId xmlns:a16="http://schemas.microsoft.com/office/drawing/2014/main" id="{E3EFD570-80A0-4ADD-8966-C0CFDAE84BDB}"/>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338" name="Blue 8">
            <a:extLst>
              <a:ext uri="{FF2B5EF4-FFF2-40B4-BE49-F238E27FC236}">
                <a16:creationId xmlns:a16="http://schemas.microsoft.com/office/drawing/2014/main" id="{AE6F7950-EC63-4D51-8A2C-FEBB2FF10D48}"/>
              </a:ext>
            </a:extLst>
          </p:cNvPr>
          <p:cNvGrpSpPr>
            <a:grpSpLocks noChangeAspect="1"/>
          </p:cNvGrpSpPr>
          <p:nvPr userDrawn="1"/>
        </p:nvGrpSpPr>
        <p:grpSpPr>
          <a:xfrm>
            <a:off x="2288449" y="5942445"/>
            <a:ext cx="4572000" cy="4572000"/>
            <a:chOff x="1628636" y="-7345377"/>
            <a:chExt cx="5886727" cy="5886727"/>
          </a:xfrm>
        </p:grpSpPr>
        <p:sp>
          <p:nvSpPr>
            <p:cNvPr id="339" name="Freeform 338">
              <a:extLst>
                <a:ext uri="{FF2B5EF4-FFF2-40B4-BE49-F238E27FC236}">
                  <a16:creationId xmlns:a16="http://schemas.microsoft.com/office/drawing/2014/main" id="{52CE9823-4172-4439-978D-E2536DF7B7E7}"/>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0" name="Freeform 339">
              <a:extLst>
                <a:ext uri="{FF2B5EF4-FFF2-40B4-BE49-F238E27FC236}">
                  <a16:creationId xmlns:a16="http://schemas.microsoft.com/office/drawing/2014/main" id="{B10CF24D-806D-4222-8E8D-294C6C311435}"/>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1" name="Freeform 340">
              <a:extLst>
                <a:ext uri="{FF2B5EF4-FFF2-40B4-BE49-F238E27FC236}">
                  <a16:creationId xmlns:a16="http://schemas.microsoft.com/office/drawing/2014/main" id="{14079C48-85D1-4CEE-8CB0-EEB102023E4C}"/>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solidFill>
              <a:srgbClr val="0070C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2" name="Freeform 341">
              <a:extLst>
                <a:ext uri="{FF2B5EF4-FFF2-40B4-BE49-F238E27FC236}">
                  <a16:creationId xmlns:a16="http://schemas.microsoft.com/office/drawing/2014/main" id="{E1544376-FD60-4449-A0CB-216C94C9CE29}"/>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3" name="Freeform 342">
              <a:extLst>
                <a:ext uri="{FF2B5EF4-FFF2-40B4-BE49-F238E27FC236}">
                  <a16:creationId xmlns:a16="http://schemas.microsoft.com/office/drawing/2014/main" id="{75C2829E-7EA0-48AF-B10D-C034C43911C3}"/>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4" name="Freeform 343">
              <a:extLst>
                <a:ext uri="{FF2B5EF4-FFF2-40B4-BE49-F238E27FC236}">
                  <a16:creationId xmlns:a16="http://schemas.microsoft.com/office/drawing/2014/main" id="{4A6C78D2-840C-4E8F-9ACA-DC7EDF2445BD}"/>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5" name="Freeform 344">
              <a:extLst>
                <a:ext uri="{FF2B5EF4-FFF2-40B4-BE49-F238E27FC236}">
                  <a16:creationId xmlns:a16="http://schemas.microsoft.com/office/drawing/2014/main" id="{79108DF7-B384-4846-BED5-51E4D1019F7B}"/>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6" name="Freeform 345">
              <a:extLst>
                <a:ext uri="{FF2B5EF4-FFF2-40B4-BE49-F238E27FC236}">
                  <a16:creationId xmlns:a16="http://schemas.microsoft.com/office/drawing/2014/main" id="{B80D6ED6-1733-4ADC-9BE0-22A270D5A390}"/>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347" name="Orange 8">
            <a:extLst>
              <a:ext uri="{FF2B5EF4-FFF2-40B4-BE49-F238E27FC236}">
                <a16:creationId xmlns:a16="http://schemas.microsoft.com/office/drawing/2014/main" id="{DCD96F14-7D75-4F8D-B79D-31F4C4B378E1}"/>
              </a:ext>
            </a:extLst>
          </p:cNvPr>
          <p:cNvGrpSpPr>
            <a:grpSpLocks noChangeAspect="1"/>
          </p:cNvGrpSpPr>
          <p:nvPr userDrawn="1"/>
        </p:nvGrpSpPr>
        <p:grpSpPr>
          <a:xfrm>
            <a:off x="2288449" y="5942445"/>
            <a:ext cx="4572000" cy="4572000"/>
            <a:chOff x="1628636" y="-7345377"/>
            <a:chExt cx="5886727" cy="5886727"/>
          </a:xfrm>
        </p:grpSpPr>
        <p:sp>
          <p:nvSpPr>
            <p:cNvPr id="348" name="Freeform 347">
              <a:extLst>
                <a:ext uri="{FF2B5EF4-FFF2-40B4-BE49-F238E27FC236}">
                  <a16:creationId xmlns:a16="http://schemas.microsoft.com/office/drawing/2014/main" id="{84CB7BBB-1332-4036-B99A-78560BF4536D}"/>
                </a:ext>
              </a:extLst>
            </p:cNvPr>
            <p:cNvSpPr/>
            <p:nvPr userDrawn="1"/>
          </p:nvSpPr>
          <p:spPr>
            <a:xfrm rot="2700000">
              <a:off x="3167855" y="-7345379"/>
              <a:ext cx="1389230" cy="1829480"/>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49" name="Freeform 348">
              <a:extLst>
                <a:ext uri="{FF2B5EF4-FFF2-40B4-BE49-F238E27FC236}">
                  <a16:creationId xmlns:a16="http://schemas.microsoft.com/office/drawing/2014/main" id="{AFFED771-F1ED-413C-A217-8398F24F840D}"/>
                </a:ext>
              </a:extLst>
            </p:cNvPr>
            <p:cNvSpPr/>
            <p:nvPr userDrawn="1"/>
          </p:nvSpPr>
          <p:spPr>
            <a:xfrm rot="2700000">
              <a:off x="4366789" y="-7125253"/>
              <a:ext cx="1829480"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0" name="Freeform 349">
              <a:extLst>
                <a:ext uri="{FF2B5EF4-FFF2-40B4-BE49-F238E27FC236}">
                  <a16:creationId xmlns:a16="http://schemas.microsoft.com/office/drawing/2014/main" id="{5E4A51C4-47DE-48FA-8228-B912060E6920}"/>
                </a:ext>
              </a:extLst>
            </p:cNvPr>
            <p:cNvSpPr/>
            <p:nvPr userDrawn="1"/>
          </p:nvSpPr>
          <p:spPr>
            <a:xfrm rot="2700000">
              <a:off x="1848761" y="-6026285"/>
              <a:ext cx="1389230" cy="1829480"/>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1" name="Freeform 350">
              <a:extLst>
                <a:ext uri="{FF2B5EF4-FFF2-40B4-BE49-F238E27FC236}">
                  <a16:creationId xmlns:a16="http://schemas.microsoft.com/office/drawing/2014/main" id="{E75C03F9-58D5-4740-94F7-A337FF390B24}"/>
                </a:ext>
              </a:extLst>
            </p:cNvPr>
            <p:cNvSpPr/>
            <p:nvPr userDrawn="1"/>
          </p:nvSpPr>
          <p:spPr>
            <a:xfrm rot="2700000">
              <a:off x="5685883" y="-5806159"/>
              <a:ext cx="1829480"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solidFill>
              <a:srgbClr val="FFC00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2" name="Freeform 351">
              <a:extLst>
                <a:ext uri="{FF2B5EF4-FFF2-40B4-BE49-F238E27FC236}">
                  <a16:creationId xmlns:a16="http://schemas.microsoft.com/office/drawing/2014/main" id="{2B8E05E2-D039-413F-B3A6-9ED900CD4883}"/>
                </a:ext>
              </a:extLst>
            </p:cNvPr>
            <p:cNvSpPr/>
            <p:nvPr userDrawn="1"/>
          </p:nvSpPr>
          <p:spPr>
            <a:xfrm rot="2700000">
              <a:off x="1628636" y="-4387099"/>
              <a:ext cx="1829480"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3" name="Freeform 352">
              <a:extLst>
                <a:ext uri="{FF2B5EF4-FFF2-40B4-BE49-F238E27FC236}">
                  <a16:creationId xmlns:a16="http://schemas.microsoft.com/office/drawing/2014/main" id="{77E5D417-3508-4BDF-8BC9-097385F28A84}"/>
                </a:ext>
              </a:extLst>
            </p:cNvPr>
            <p:cNvSpPr/>
            <p:nvPr userDrawn="1"/>
          </p:nvSpPr>
          <p:spPr>
            <a:xfrm rot="2700000">
              <a:off x="5906008" y="-4607225"/>
              <a:ext cx="1389230" cy="1829480"/>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4" name="Freeform 353">
              <a:extLst>
                <a:ext uri="{FF2B5EF4-FFF2-40B4-BE49-F238E27FC236}">
                  <a16:creationId xmlns:a16="http://schemas.microsoft.com/office/drawing/2014/main" id="{F1865C72-BC2C-46BB-8545-120A886914D4}"/>
                </a:ext>
              </a:extLst>
            </p:cNvPr>
            <p:cNvSpPr/>
            <p:nvPr userDrawn="1"/>
          </p:nvSpPr>
          <p:spPr>
            <a:xfrm rot="2700000">
              <a:off x="2947730" y="-3068005"/>
              <a:ext cx="1829480"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5" name="Freeform 354">
              <a:extLst>
                <a:ext uri="{FF2B5EF4-FFF2-40B4-BE49-F238E27FC236}">
                  <a16:creationId xmlns:a16="http://schemas.microsoft.com/office/drawing/2014/main" id="{6974A638-0404-4B0C-950B-0EB0C13D56AE}"/>
                </a:ext>
              </a:extLst>
            </p:cNvPr>
            <p:cNvSpPr/>
            <p:nvPr userDrawn="1"/>
          </p:nvSpPr>
          <p:spPr>
            <a:xfrm rot="2700000">
              <a:off x="4586915" y="-3288131"/>
              <a:ext cx="1389230" cy="1829480"/>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grpSp>
        <p:nvGrpSpPr>
          <p:cNvPr id="356" name="Red 8">
            <a:extLst>
              <a:ext uri="{FF2B5EF4-FFF2-40B4-BE49-F238E27FC236}">
                <a16:creationId xmlns:a16="http://schemas.microsoft.com/office/drawing/2014/main" id="{36B87D41-0020-4391-A6FE-E944731E382F}"/>
              </a:ext>
            </a:extLst>
          </p:cNvPr>
          <p:cNvGrpSpPr>
            <a:grpSpLocks noChangeAspect="1"/>
          </p:cNvGrpSpPr>
          <p:nvPr userDrawn="1"/>
        </p:nvGrpSpPr>
        <p:grpSpPr>
          <a:xfrm>
            <a:off x="2288449" y="5942445"/>
            <a:ext cx="4572000" cy="4572000"/>
            <a:chOff x="1628636" y="-7345376"/>
            <a:chExt cx="5886725" cy="5886725"/>
          </a:xfrm>
        </p:grpSpPr>
        <p:sp>
          <p:nvSpPr>
            <p:cNvPr id="357" name="Freeform 356">
              <a:extLst>
                <a:ext uri="{FF2B5EF4-FFF2-40B4-BE49-F238E27FC236}">
                  <a16:creationId xmlns:a16="http://schemas.microsoft.com/office/drawing/2014/main" id="{0AB2B299-83B2-4E6E-B8FD-71E1613D9E09}"/>
                </a:ext>
              </a:extLst>
            </p:cNvPr>
            <p:cNvSpPr/>
            <p:nvPr userDrawn="1"/>
          </p:nvSpPr>
          <p:spPr>
            <a:xfrm rot="2700000">
              <a:off x="3167855" y="-7345379"/>
              <a:ext cx="1389230" cy="1829479"/>
            </a:xfrm>
            <a:custGeom>
              <a:avLst/>
              <a:gdLst>
                <a:gd name="connsiteX0" fmla="*/ 757846 w 1389230"/>
                <a:gd name="connsiteY0" fmla="*/ 0 h 1829480"/>
                <a:gd name="connsiteX1" fmla="*/ 1389230 w 1389230"/>
                <a:gd name="connsiteY1" fmla="*/ 631384 h 1829480"/>
                <a:gd name="connsiteX2" fmla="*/ 1281957 w 1389230"/>
                <a:gd name="connsiteY2" fmla="*/ 750067 h 1829480"/>
                <a:gd name="connsiteX3" fmla="*/ 900012 w 1389230"/>
                <a:gd name="connsiteY3" fmla="*/ 1680819 h 1829480"/>
                <a:gd name="connsiteX4" fmla="*/ 892914 w 1389230"/>
                <a:gd name="connsiteY4" fmla="*/ 1829480 h 1829480"/>
                <a:gd name="connsiteX5" fmla="*/ 0 w 1389230"/>
                <a:gd name="connsiteY5" fmla="*/ 1829480 h 1829480"/>
                <a:gd name="connsiteX6" fmla="*/ 11185 w 1389230"/>
                <a:gd name="connsiteY6" fmla="*/ 1595232 h 1829480"/>
                <a:gd name="connsiteX7" fmla="*/ 589278 w 1389230"/>
                <a:gd name="connsiteY7" fmla="*/ 186498 h 1829480"/>
                <a:gd name="connsiteX8" fmla="*/ 75784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757846" y="0"/>
                  </a:moveTo>
                  <a:lnTo>
                    <a:pt x="1389230" y="631384"/>
                  </a:lnTo>
                  <a:lnTo>
                    <a:pt x="1281957" y="750067"/>
                  </a:lnTo>
                  <a:cubicBezTo>
                    <a:pt x="1059155" y="1023238"/>
                    <a:pt x="931840" y="1348321"/>
                    <a:pt x="900012" y="1680819"/>
                  </a:cubicBezTo>
                  <a:lnTo>
                    <a:pt x="892914" y="1829480"/>
                  </a:lnTo>
                  <a:lnTo>
                    <a:pt x="0" y="1829480"/>
                  </a:lnTo>
                  <a:lnTo>
                    <a:pt x="11185" y="1595232"/>
                  </a:lnTo>
                  <a:cubicBezTo>
                    <a:pt x="59360" y="1091980"/>
                    <a:pt x="252057" y="599954"/>
                    <a:pt x="589278" y="186498"/>
                  </a:cubicBezTo>
                  <a:lnTo>
                    <a:pt x="75784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8" name="Freeform 357">
              <a:extLst>
                <a:ext uri="{FF2B5EF4-FFF2-40B4-BE49-F238E27FC236}">
                  <a16:creationId xmlns:a16="http://schemas.microsoft.com/office/drawing/2014/main" id="{C34EFF4C-6927-4AA2-8250-A62685CB3585}"/>
                </a:ext>
              </a:extLst>
            </p:cNvPr>
            <p:cNvSpPr/>
            <p:nvPr userDrawn="1"/>
          </p:nvSpPr>
          <p:spPr>
            <a:xfrm rot="2700000">
              <a:off x="4366789" y="-7125252"/>
              <a:ext cx="1829479" cy="1389231"/>
            </a:xfrm>
            <a:custGeom>
              <a:avLst/>
              <a:gdLst>
                <a:gd name="connsiteX0" fmla="*/ 0 w 1829480"/>
                <a:gd name="connsiteY0" fmla="*/ 757846 h 1389231"/>
                <a:gd name="connsiteX1" fmla="*/ 186498 w 1829480"/>
                <a:gd name="connsiteY1" fmla="*/ 589278 h 1389231"/>
                <a:gd name="connsiteX2" fmla="*/ 1595232 w 1829480"/>
                <a:gd name="connsiteY2" fmla="*/ 11185 h 1389231"/>
                <a:gd name="connsiteX3" fmla="*/ 1829480 w 1829480"/>
                <a:gd name="connsiteY3" fmla="*/ 0 h 1389231"/>
                <a:gd name="connsiteX4" fmla="*/ 1829480 w 1829480"/>
                <a:gd name="connsiteY4" fmla="*/ 892914 h 1389231"/>
                <a:gd name="connsiteX5" fmla="*/ 1680818 w 1829480"/>
                <a:gd name="connsiteY5" fmla="*/ 900012 h 1389231"/>
                <a:gd name="connsiteX6" fmla="*/ 750067 w 1829480"/>
                <a:gd name="connsiteY6" fmla="*/ 1281958 h 1389231"/>
                <a:gd name="connsiteX7" fmla="*/ 631384 w 1829480"/>
                <a:gd name="connsiteY7" fmla="*/ 1389231 h 1389231"/>
                <a:gd name="connsiteX8" fmla="*/ 0 w 1829480"/>
                <a:gd name="connsiteY8" fmla="*/ 757846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757846"/>
                  </a:moveTo>
                  <a:lnTo>
                    <a:pt x="186498" y="589278"/>
                  </a:lnTo>
                  <a:cubicBezTo>
                    <a:pt x="599954" y="252057"/>
                    <a:pt x="1091980" y="59360"/>
                    <a:pt x="1595232" y="11185"/>
                  </a:cubicBezTo>
                  <a:lnTo>
                    <a:pt x="1829480" y="0"/>
                  </a:lnTo>
                  <a:lnTo>
                    <a:pt x="1829480" y="892914"/>
                  </a:lnTo>
                  <a:lnTo>
                    <a:pt x="1680818" y="900012"/>
                  </a:lnTo>
                  <a:cubicBezTo>
                    <a:pt x="1348320" y="931840"/>
                    <a:pt x="1023238" y="1059156"/>
                    <a:pt x="750067" y="1281958"/>
                  </a:cubicBezTo>
                  <a:lnTo>
                    <a:pt x="631384" y="1389231"/>
                  </a:lnTo>
                  <a:lnTo>
                    <a:pt x="0" y="757846"/>
                  </a:lnTo>
                  <a:close/>
                </a:path>
              </a:pathLst>
            </a:custGeom>
            <a:solidFill>
              <a:srgbClr val="C00000">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59" name="Freeform 358">
              <a:extLst>
                <a:ext uri="{FF2B5EF4-FFF2-40B4-BE49-F238E27FC236}">
                  <a16:creationId xmlns:a16="http://schemas.microsoft.com/office/drawing/2014/main" id="{89CB1F75-25EE-4F70-88D8-7F4EF3960D18}"/>
                </a:ext>
              </a:extLst>
            </p:cNvPr>
            <p:cNvSpPr/>
            <p:nvPr userDrawn="1"/>
          </p:nvSpPr>
          <p:spPr>
            <a:xfrm rot="2700000">
              <a:off x="1848761" y="-6026285"/>
              <a:ext cx="1389230" cy="1829479"/>
            </a:xfrm>
            <a:custGeom>
              <a:avLst/>
              <a:gdLst>
                <a:gd name="connsiteX0" fmla="*/ 0 w 1389230"/>
                <a:gd name="connsiteY0" fmla="*/ 0 h 1829480"/>
                <a:gd name="connsiteX1" fmla="*/ 892914 w 1389230"/>
                <a:gd name="connsiteY1" fmla="*/ 0 h 1829480"/>
                <a:gd name="connsiteX2" fmla="*/ 900012 w 1389230"/>
                <a:gd name="connsiteY2" fmla="*/ 148662 h 1829480"/>
                <a:gd name="connsiteX3" fmla="*/ 1281957 w 1389230"/>
                <a:gd name="connsiteY3" fmla="*/ 1079413 h 1829480"/>
                <a:gd name="connsiteX4" fmla="*/ 1389230 w 1389230"/>
                <a:gd name="connsiteY4" fmla="*/ 1198096 h 1829480"/>
                <a:gd name="connsiteX5" fmla="*/ 757846 w 1389230"/>
                <a:gd name="connsiteY5" fmla="*/ 1829480 h 1829480"/>
                <a:gd name="connsiteX6" fmla="*/ 589278 w 1389230"/>
                <a:gd name="connsiteY6" fmla="*/ 1642982 h 1829480"/>
                <a:gd name="connsiteX7" fmla="*/ 11185 w 1389230"/>
                <a:gd name="connsiteY7" fmla="*/ 234249 h 1829480"/>
                <a:gd name="connsiteX8" fmla="*/ 0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0"/>
                  </a:moveTo>
                  <a:lnTo>
                    <a:pt x="892914" y="0"/>
                  </a:lnTo>
                  <a:lnTo>
                    <a:pt x="900012" y="148662"/>
                  </a:lnTo>
                  <a:cubicBezTo>
                    <a:pt x="931840" y="481160"/>
                    <a:pt x="1059155" y="806242"/>
                    <a:pt x="1281957" y="1079413"/>
                  </a:cubicBezTo>
                  <a:lnTo>
                    <a:pt x="1389230" y="1198096"/>
                  </a:lnTo>
                  <a:lnTo>
                    <a:pt x="757846" y="1829480"/>
                  </a:lnTo>
                  <a:lnTo>
                    <a:pt x="589278" y="1642982"/>
                  </a:lnTo>
                  <a:cubicBezTo>
                    <a:pt x="252057" y="1229526"/>
                    <a:pt x="59360" y="737500"/>
                    <a:pt x="11185" y="234249"/>
                  </a:cubicBez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0" name="Freeform 359">
              <a:extLst>
                <a:ext uri="{FF2B5EF4-FFF2-40B4-BE49-F238E27FC236}">
                  <a16:creationId xmlns:a16="http://schemas.microsoft.com/office/drawing/2014/main" id="{CB20BC8C-3950-4BF3-AC08-01DD33BF50EE}"/>
                </a:ext>
              </a:extLst>
            </p:cNvPr>
            <p:cNvSpPr/>
            <p:nvPr userDrawn="1"/>
          </p:nvSpPr>
          <p:spPr>
            <a:xfrm rot="2700000">
              <a:off x="5685883" y="-5806158"/>
              <a:ext cx="1829479" cy="1389231"/>
            </a:xfrm>
            <a:custGeom>
              <a:avLst/>
              <a:gdLst>
                <a:gd name="connsiteX0" fmla="*/ 0 w 1829480"/>
                <a:gd name="connsiteY0" fmla="*/ 0 h 1389231"/>
                <a:gd name="connsiteX1" fmla="*/ 234248 w 1829480"/>
                <a:gd name="connsiteY1" fmla="*/ 11185 h 1389231"/>
                <a:gd name="connsiteX2" fmla="*/ 1642982 w 1829480"/>
                <a:gd name="connsiteY2" fmla="*/ 589278 h 1389231"/>
                <a:gd name="connsiteX3" fmla="*/ 1829480 w 1829480"/>
                <a:gd name="connsiteY3" fmla="*/ 757846 h 1389231"/>
                <a:gd name="connsiteX4" fmla="*/ 1198096 w 1829480"/>
                <a:gd name="connsiteY4" fmla="*/ 1389231 h 1389231"/>
                <a:gd name="connsiteX5" fmla="*/ 1079413 w 1829480"/>
                <a:gd name="connsiteY5" fmla="*/ 1281958 h 1389231"/>
                <a:gd name="connsiteX6" fmla="*/ 148662 w 1829480"/>
                <a:gd name="connsiteY6" fmla="*/ 900012 h 1389231"/>
                <a:gd name="connsiteX7" fmla="*/ 0 w 1829480"/>
                <a:gd name="connsiteY7" fmla="*/ 892914 h 1389231"/>
                <a:gd name="connsiteX8" fmla="*/ 0 w 1829480"/>
                <a:gd name="connsiteY8" fmla="*/ 0 h 138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31">
                  <a:moveTo>
                    <a:pt x="0" y="0"/>
                  </a:moveTo>
                  <a:lnTo>
                    <a:pt x="234248" y="11185"/>
                  </a:lnTo>
                  <a:cubicBezTo>
                    <a:pt x="737500" y="59360"/>
                    <a:pt x="1229526" y="252057"/>
                    <a:pt x="1642982" y="589278"/>
                  </a:cubicBezTo>
                  <a:lnTo>
                    <a:pt x="1829480" y="757846"/>
                  </a:lnTo>
                  <a:lnTo>
                    <a:pt x="1198096" y="1389231"/>
                  </a:lnTo>
                  <a:lnTo>
                    <a:pt x="1079413" y="1281958"/>
                  </a:lnTo>
                  <a:cubicBezTo>
                    <a:pt x="806242" y="1059156"/>
                    <a:pt x="481160" y="931840"/>
                    <a:pt x="148662" y="900012"/>
                  </a:cubicBezTo>
                  <a:lnTo>
                    <a:pt x="0" y="892914"/>
                  </a:lnTo>
                  <a:lnTo>
                    <a:pt x="0"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1" name="Freeform 360">
              <a:extLst>
                <a:ext uri="{FF2B5EF4-FFF2-40B4-BE49-F238E27FC236}">
                  <a16:creationId xmlns:a16="http://schemas.microsoft.com/office/drawing/2014/main" id="{6E2E533D-052B-469D-8B0A-692BE0E89913}"/>
                </a:ext>
              </a:extLst>
            </p:cNvPr>
            <p:cNvSpPr/>
            <p:nvPr userDrawn="1"/>
          </p:nvSpPr>
          <p:spPr>
            <a:xfrm rot="2700000">
              <a:off x="1628636" y="-4387098"/>
              <a:ext cx="1829479" cy="1389229"/>
            </a:xfrm>
            <a:custGeom>
              <a:avLst/>
              <a:gdLst>
                <a:gd name="connsiteX0" fmla="*/ 0 w 1829480"/>
                <a:gd name="connsiteY0" fmla="*/ 631384 h 1389229"/>
                <a:gd name="connsiteX1" fmla="*/ 631384 w 1829480"/>
                <a:gd name="connsiteY1" fmla="*/ 0 h 1389229"/>
                <a:gd name="connsiteX2" fmla="*/ 750067 w 1829480"/>
                <a:gd name="connsiteY2" fmla="*/ 107273 h 1389229"/>
                <a:gd name="connsiteX3" fmla="*/ 1680818 w 1829480"/>
                <a:gd name="connsiteY3" fmla="*/ 489219 h 1389229"/>
                <a:gd name="connsiteX4" fmla="*/ 1829480 w 1829480"/>
                <a:gd name="connsiteY4" fmla="*/ 496316 h 1389229"/>
                <a:gd name="connsiteX5" fmla="*/ 1829480 w 1829480"/>
                <a:gd name="connsiteY5" fmla="*/ 1389229 h 1389229"/>
                <a:gd name="connsiteX6" fmla="*/ 1595232 w 1829480"/>
                <a:gd name="connsiteY6" fmla="*/ 1378045 h 1389229"/>
                <a:gd name="connsiteX7" fmla="*/ 186498 w 1829480"/>
                <a:gd name="connsiteY7" fmla="*/ 799953 h 1389229"/>
                <a:gd name="connsiteX8" fmla="*/ 0 w 1829480"/>
                <a:gd name="connsiteY8" fmla="*/ 631384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631384"/>
                  </a:moveTo>
                  <a:lnTo>
                    <a:pt x="631384" y="0"/>
                  </a:lnTo>
                  <a:lnTo>
                    <a:pt x="750067" y="107273"/>
                  </a:lnTo>
                  <a:cubicBezTo>
                    <a:pt x="1023238" y="330075"/>
                    <a:pt x="1348320" y="457390"/>
                    <a:pt x="1680818" y="489219"/>
                  </a:cubicBezTo>
                  <a:lnTo>
                    <a:pt x="1829480" y="496316"/>
                  </a:lnTo>
                  <a:lnTo>
                    <a:pt x="1829480" y="1389229"/>
                  </a:lnTo>
                  <a:lnTo>
                    <a:pt x="1595232" y="1378045"/>
                  </a:lnTo>
                  <a:cubicBezTo>
                    <a:pt x="1091980" y="1329870"/>
                    <a:pt x="599954" y="1137173"/>
                    <a:pt x="186498" y="799953"/>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2" name="Freeform 361">
              <a:extLst>
                <a:ext uri="{FF2B5EF4-FFF2-40B4-BE49-F238E27FC236}">
                  <a16:creationId xmlns:a16="http://schemas.microsoft.com/office/drawing/2014/main" id="{7CFD4182-F8F8-474C-888A-0EE38C315A43}"/>
                </a:ext>
              </a:extLst>
            </p:cNvPr>
            <p:cNvSpPr/>
            <p:nvPr userDrawn="1"/>
          </p:nvSpPr>
          <p:spPr>
            <a:xfrm rot="2700000">
              <a:off x="5906007" y="-4607224"/>
              <a:ext cx="1389230" cy="1829479"/>
            </a:xfrm>
            <a:custGeom>
              <a:avLst/>
              <a:gdLst>
                <a:gd name="connsiteX0" fmla="*/ 0 w 1389230"/>
                <a:gd name="connsiteY0" fmla="*/ 631384 h 1829480"/>
                <a:gd name="connsiteX1" fmla="*/ 631384 w 1389230"/>
                <a:gd name="connsiteY1" fmla="*/ 0 h 1829480"/>
                <a:gd name="connsiteX2" fmla="*/ 799952 w 1389230"/>
                <a:gd name="connsiteY2" fmla="*/ 186498 h 1829480"/>
                <a:gd name="connsiteX3" fmla="*/ 1378045 w 1389230"/>
                <a:gd name="connsiteY3" fmla="*/ 1595232 h 1829480"/>
                <a:gd name="connsiteX4" fmla="*/ 1389230 w 1389230"/>
                <a:gd name="connsiteY4" fmla="*/ 1829480 h 1829480"/>
                <a:gd name="connsiteX5" fmla="*/ 496316 w 1389230"/>
                <a:gd name="connsiteY5" fmla="*/ 1829480 h 1829480"/>
                <a:gd name="connsiteX6" fmla="*/ 489218 w 1389230"/>
                <a:gd name="connsiteY6" fmla="*/ 1680819 h 1829480"/>
                <a:gd name="connsiteX7" fmla="*/ 107273 w 1389230"/>
                <a:gd name="connsiteY7" fmla="*/ 750067 h 1829480"/>
                <a:gd name="connsiteX8" fmla="*/ 0 w 1389230"/>
                <a:gd name="connsiteY8" fmla="*/ 631384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0" y="631384"/>
                  </a:moveTo>
                  <a:lnTo>
                    <a:pt x="631384" y="0"/>
                  </a:lnTo>
                  <a:lnTo>
                    <a:pt x="799952" y="186498"/>
                  </a:lnTo>
                  <a:cubicBezTo>
                    <a:pt x="1137173" y="599954"/>
                    <a:pt x="1329870" y="1091980"/>
                    <a:pt x="1378045" y="1595232"/>
                  </a:cubicBezTo>
                  <a:lnTo>
                    <a:pt x="1389230" y="1829480"/>
                  </a:lnTo>
                  <a:lnTo>
                    <a:pt x="496316" y="1829480"/>
                  </a:lnTo>
                  <a:lnTo>
                    <a:pt x="489218" y="1680819"/>
                  </a:lnTo>
                  <a:cubicBezTo>
                    <a:pt x="457390" y="1348321"/>
                    <a:pt x="330075" y="1023238"/>
                    <a:pt x="107273" y="750067"/>
                  </a:cubicBezTo>
                  <a:lnTo>
                    <a:pt x="0" y="631384"/>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3" name="Freeform 362">
              <a:extLst>
                <a:ext uri="{FF2B5EF4-FFF2-40B4-BE49-F238E27FC236}">
                  <a16:creationId xmlns:a16="http://schemas.microsoft.com/office/drawing/2014/main" id="{F9F06159-ADE0-4D6A-8FE9-44029CFFA6F6}"/>
                </a:ext>
              </a:extLst>
            </p:cNvPr>
            <p:cNvSpPr/>
            <p:nvPr userDrawn="1"/>
          </p:nvSpPr>
          <p:spPr>
            <a:xfrm rot="2700000">
              <a:off x="2947730" y="-3068005"/>
              <a:ext cx="1829479" cy="1389229"/>
            </a:xfrm>
            <a:custGeom>
              <a:avLst/>
              <a:gdLst>
                <a:gd name="connsiteX0" fmla="*/ 0 w 1829480"/>
                <a:gd name="connsiteY0" fmla="*/ 496316 h 1389229"/>
                <a:gd name="connsiteX1" fmla="*/ 148662 w 1829480"/>
                <a:gd name="connsiteY1" fmla="*/ 489219 h 1389229"/>
                <a:gd name="connsiteX2" fmla="*/ 1079413 w 1829480"/>
                <a:gd name="connsiteY2" fmla="*/ 107273 h 1389229"/>
                <a:gd name="connsiteX3" fmla="*/ 1198096 w 1829480"/>
                <a:gd name="connsiteY3" fmla="*/ 0 h 1389229"/>
                <a:gd name="connsiteX4" fmla="*/ 1829480 w 1829480"/>
                <a:gd name="connsiteY4" fmla="*/ 631384 h 1389229"/>
                <a:gd name="connsiteX5" fmla="*/ 1642982 w 1829480"/>
                <a:gd name="connsiteY5" fmla="*/ 799953 h 1389229"/>
                <a:gd name="connsiteX6" fmla="*/ 234248 w 1829480"/>
                <a:gd name="connsiteY6" fmla="*/ 1378045 h 1389229"/>
                <a:gd name="connsiteX7" fmla="*/ 0 w 1829480"/>
                <a:gd name="connsiteY7" fmla="*/ 1389229 h 1389229"/>
                <a:gd name="connsiteX8" fmla="*/ 0 w 1829480"/>
                <a:gd name="connsiteY8" fmla="*/ 496316 h 1389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9480" h="1389229">
                  <a:moveTo>
                    <a:pt x="0" y="496316"/>
                  </a:moveTo>
                  <a:lnTo>
                    <a:pt x="148662" y="489219"/>
                  </a:lnTo>
                  <a:cubicBezTo>
                    <a:pt x="481160" y="457390"/>
                    <a:pt x="806242" y="330075"/>
                    <a:pt x="1079413" y="107273"/>
                  </a:cubicBezTo>
                  <a:lnTo>
                    <a:pt x="1198096" y="0"/>
                  </a:lnTo>
                  <a:lnTo>
                    <a:pt x="1829480" y="631384"/>
                  </a:lnTo>
                  <a:lnTo>
                    <a:pt x="1642982" y="799953"/>
                  </a:lnTo>
                  <a:cubicBezTo>
                    <a:pt x="1229526" y="1137173"/>
                    <a:pt x="737500" y="1329870"/>
                    <a:pt x="234248" y="1378045"/>
                  </a:cubicBezTo>
                  <a:lnTo>
                    <a:pt x="0" y="1389229"/>
                  </a:lnTo>
                  <a:lnTo>
                    <a:pt x="0" y="496316"/>
                  </a:lnTo>
                  <a:close/>
                </a:path>
              </a:pathLst>
            </a:cu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sp>
          <p:nvSpPr>
            <p:cNvPr id="364" name="Freeform 363">
              <a:extLst>
                <a:ext uri="{FF2B5EF4-FFF2-40B4-BE49-F238E27FC236}">
                  <a16:creationId xmlns:a16="http://schemas.microsoft.com/office/drawing/2014/main" id="{0E553843-6089-45CF-96A3-26601CA12D91}"/>
                </a:ext>
              </a:extLst>
            </p:cNvPr>
            <p:cNvSpPr/>
            <p:nvPr userDrawn="1"/>
          </p:nvSpPr>
          <p:spPr>
            <a:xfrm rot="2700000">
              <a:off x="4586915" y="-3288131"/>
              <a:ext cx="1389230" cy="1829479"/>
            </a:xfrm>
            <a:custGeom>
              <a:avLst/>
              <a:gdLst>
                <a:gd name="connsiteX0" fmla="*/ 496316 w 1389230"/>
                <a:gd name="connsiteY0" fmla="*/ 0 h 1829480"/>
                <a:gd name="connsiteX1" fmla="*/ 1389230 w 1389230"/>
                <a:gd name="connsiteY1" fmla="*/ 0 h 1829480"/>
                <a:gd name="connsiteX2" fmla="*/ 1378045 w 1389230"/>
                <a:gd name="connsiteY2" fmla="*/ 234249 h 1829480"/>
                <a:gd name="connsiteX3" fmla="*/ 799952 w 1389230"/>
                <a:gd name="connsiteY3" fmla="*/ 1642982 h 1829480"/>
                <a:gd name="connsiteX4" fmla="*/ 631384 w 1389230"/>
                <a:gd name="connsiteY4" fmla="*/ 1829480 h 1829480"/>
                <a:gd name="connsiteX5" fmla="*/ 0 w 1389230"/>
                <a:gd name="connsiteY5" fmla="*/ 1198096 h 1829480"/>
                <a:gd name="connsiteX6" fmla="*/ 107273 w 1389230"/>
                <a:gd name="connsiteY6" fmla="*/ 1079413 h 1829480"/>
                <a:gd name="connsiteX7" fmla="*/ 489218 w 1389230"/>
                <a:gd name="connsiteY7" fmla="*/ 148662 h 1829480"/>
                <a:gd name="connsiteX8" fmla="*/ 496316 w 1389230"/>
                <a:gd name="connsiteY8" fmla="*/ 0 h 182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9230" h="1829480">
                  <a:moveTo>
                    <a:pt x="496316" y="0"/>
                  </a:moveTo>
                  <a:lnTo>
                    <a:pt x="1389230" y="0"/>
                  </a:lnTo>
                  <a:lnTo>
                    <a:pt x="1378045" y="234249"/>
                  </a:lnTo>
                  <a:cubicBezTo>
                    <a:pt x="1329870" y="737500"/>
                    <a:pt x="1137173" y="1229526"/>
                    <a:pt x="799952" y="1642982"/>
                  </a:cubicBezTo>
                  <a:lnTo>
                    <a:pt x="631384" y="1829480"/>
                  </a:lnTo>
                  <a:lnTo>
                    <a:pt x="0" y="1198096"/>
                  </a:lnTo>
                  <a:lnTo>
                    <a:pt x="107273" y="1079413"/>
                  </a:lnTo>
                  <a:cubicBezTo>
                    <a:pt x="330075" y="806242"/>
                    <a:pt x="457390" y="481160"/>
                    <a:pt x="489218" y="148662"/>
                  </a:cubicBezTo>
                  <a:lnTo>
                    <a:pt x="496316" y="0"/>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BM JUA " panose="02020603020101020101" pitchFamily="18" charset="-127"/>
                <a:ea typeface="BM JUA " panose="02020603020101020101" pitchFamily="18" charset="-127"/>
              </a:endParaRPr>
            </a:p>
          </p:txBody>
        </p:sp>
      </p:grpSp>
      <p:sp>
        <p:nvSpPr>
          <p:cNvPr id="365" name="Freeform 369">
            <a:extLst>
              <a:ext uri="{FF2B5EF4-FFF2-40B4-BE49-F238E27FC236}">
                <a16:creationId xmlns:a16="http://schemas.microsoft.com/office/drawing/2014/main" id="{9B3B1AF0-D192-4A07-91AA-392EF8A0C336}"/>
              </a:ext>
            </a:extLst>
          </p:cNvPr>
          <p:cNvSpPr/>
          <p:nvPr userDrawn="1"/>
        </p:nvSpPr>
        <p:spPr>
          <a:xfrm>
            <a:off x="2445649" y="6115436"/>
            <a:ext cx="4226018" cy="4226018"/>
          </a:xfrm>
          <a:custGeom>
            <a:avLst/>
            <a:gdLst>
              <a:gd name="connsiteX0" fmla="*/ 2113009 w 4226018"/>
              <a:gd name="connsiteY0" fmla="*/ 62016 h 4226018"/>
              <a:gd name="connsiteX1" fmla="*/ 1862567 w 4226018"/>
              <a:gd name="connsiteY1" fmla="*/ 312458 h 4226018"/>
              <a:gd name="connsiteX2" fmla="*/ 2113009 w 4226018"/>
              <a:gd name="connsiteY2" fmla="*/ 562900 h 4226018"/>
              <a:gd name="connsiteX3" fmla="*/ 2363451 w 4226018"/>
              <a:gd name="connsiteY3" fmla="*/ 312458 h 4226018"/>
              <a:gd name="connsiteX4" fmla="*/ 2113009 w 4226018"/>
              <a:gd name="connsiteY4" fmla="*/ 62016 h 4226018"/>
              <a:gd name="connsiteX5" fmla="*/ 2113009 w 4226018"/>
              <a:gd name="connsiteY5" fmla="*/ 0 h 4226018"/>
              <a:gd name="connsiteX6" fmla="*/ 4226018 w 4226018"/>
              <a:gd name="connsiteY6" fmla="*/ 2113009 h 4226018"/>
              <a:gd name="connsiteX7" fmla="*/ 2113009 w 4226018"/>
              <a:gd name="connsiteY7" fmla="*/ 4226018 h 4226018"/>
              <a:gd name="connsiteX8" fmla="*/ 0 w 4226018"/>
              <a:gd name="connsiteY8" fmla="*/ 2113009 h 4226018"/>
              <a:gd name="connsiteX9" fmla="*/ 2113009 w 4226018"/>
              <a:gd name="connsiteY9" fmla="*/ 0 h 422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6018" h="4226018">
                <a:moveTo>
                  <a:pt x="2113009" y="62016"/>
                </a:moveTo>
                <a:cubicBezTo>
                  <a:pt x="1974694" y="62016"/>
                  <a:pt x="1862567" y="174143"/>
                  <a:pt x="1862567" y="312458"/>
                </a:cubicBezTo>
                <a:cubicBezTo>
                  <a:pt x="1862567" y="450773"/>
                  <a:pt x="1974694" y="562900"/>
                  <a:pt x="2113009" y="562900"/>
                </a:cubicBezTo>
                <a:cubicBezTo>
                  <a:pt x="2251324" y="562900"/>
                  <a:pt x="2363451" y="450773"/>
                  <a:pt x="2363451" y="312458"/>
                </a:cubicBezTo>
                <a:cubicBezTo>
                  <a:pt x="2363451" y="174143"/>
                  <a:pt x="2251324" y="62016"/>
                  <a:pt x="2113009" y="62016"/>
                </a:cubicBezTo>
                <a:close/>
                <a:moveTo>
                  <a:pt x="2113009" y="0"/>
                </a:moveTo>
                <a:cubicBezTo>
                  <a:pt x="3279992" y="0"/>
                  <a:pt x="4226018" y="946026"/>
                  <a:pt x="4226018" y="2113009"/>
                </a:cubicBezTo>
                <a:cubicBezTo>
                  <a:pt x="4226018" y="3279992"/>
                  <a:pt x="3279992" y="4226018"/>
                  <a:pt x="2113009" y="4226018"/>
                </a:cubicBezTo>
                <a:cubicBezTo>
                  <a:pt x="946026" y="4226018"/>
                  <a:pt x="0" y="3279992"/>
                  <a:pt x="0" y="2113009"/>
                </a:cubicBezTo>
                <a:cubicBezTo>
                  <a:pt x="0" y="946026"/>
                  <a:pt x="946026" y="0"/>
                  <a:pt x="2113009" y="0"/>
                </a:cubicBezTo>
                <a:close/>
              </a:path>
            </a:pathLst>
          </a:cu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M JUA " panose="02020603020101020101" pitchFamily="18" charset="-127"/>
            </a:endParaRPr>
          </a:p>
        </p:txBody>
      </p:sp>
      <p:sp>
        <p:nvSpPr>
          <p:cNvPr id="366" name="Rectangle 7">
            <a:extLst>
              <a:ext uri="{FF2B5EF4-FFF2-40B4-BE49-F238E27FC236}">
                <a16:creationId xmlns:a16="http://schemas.microsoft.com/office/drawing/2014/main" id="{54AC059E-ABFB-497A-A3E4-863E9D2B6E49}"/>
              </a:ext>
            </a:extLst>
          </p:cNvPr>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67" name="Rectangle 9">
            <a:extLst>
              <a:ext uri="{FF2B5EF4-FFF2-40B4-BE49-F238E27FC236}">
                <a16:creationId xmlns:a16="http://schemas.microsoft.com/office/drawing/2014/main" id="{8914D635-DB16-4FF2-8542-EBBB48D15332}"/>
              </a:ext>
            </a:extLst>
          </p:cNvPr>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68" name="AutoShape 8">
            <a:extLst>
              <a:ext uri="{FF2B5EF4-FFF2-40B4-BE49-F238E27FC236}">
                <a16:creationId xmlns:a16="http://schemas.microsoft.com/office/drawing/2014/main" id="{82318BF9-2C1B-4B1D-8C43-671A69D6B2A7}"/>
              </a:ext>
            </a:extLst>
          </p:cNvPr>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46052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par>
                                <p:cTn id="59" presetID="8" presetClass="emph" presetSubtype="0" repeatCount="indefinite" fill="hold" nodeType="withEffect">
                                  <p:stCondLst>
                                    <p:cond delay="0"/>
                                  </p:stCondLst>
                                  <p:childTnLst>
                                    <p:animRot by="21600000">
                                      <p:cBhvr>
                                        <p:cTn id="60" dur="6000" fill="hold"/>
                                        <p:tgtEl>
                                          <p:spTgt spid="329"/>
                                        </p:tgtEl>
                                        <p:attrNameLst>
                                          <p:attrName>r</p:attrName>
                                        </p:attrNameLst>
                                      </p:cBhvr>
                                    </p:animRot>
                                  </p:childTnLst>
                                </p:cTn>
                              </p:par>
                              <p:par>
                                <p:cTn id="61" presetID="8" presetClass="emph" presetSubtype="0" repeatCount="indefinite" fill="hold" nodeType="withEffect">
                                  <p:stCondLst>
                                    <p:cond delay="0"/>
                                  </p:stCondLst>
                                  <p:childTnLst>
                                    <p:animRot by="21600000">
                                      <p:cBhvr>
                                        <p:cTn id="62" dur="6000" fill="hold"/>
                                        <p:tgtEl>
                                          <p:spTgt spid="338"/>
                                        </p:tgtEl>
                                        <p:attrNameLst>
                                          <p:attrName>r</p:attrName>
                                        </p:attrNameLst>
                                      </p:cBhvr>
                                    </p:animRot>
                                  </p:childTnLst>
                                </p:cTn>
                              </p:par>
                              <p:par>
                                <p:cTn id="63" presetID="8" presetClass="emph" presetSubtype="0" repeatCount="indefinite" fill="hold" nodeType="withEffect">
                                  <p:stCondLst>
                                    <p:cond delay="0"/>
                                  </p:stCondLst>
                                  <p:childTnLst>
                                    <p:animRot by="21600000">
                                      <p:cBhvr>
                                        <p:cTn id="64" dur="6000" fill="hold"/>
                                        <p:tgtEl>
                                          <p:spTgt spid="347"/>
                                        </p:tgtEl>
                                        <p:attrNameLst>
                                          <p:attrName>r</p:attrName>
                                        </p:attrNameLst>
                                      </p:cBhvr>
                                    </p:animRot>
                                  </p:childTnLst>
                                </p:cTn>
                              </p:par>
                              <p:par>
                                <p:cTn id="65" presetID="8" presetClass="emph" presetSubtype="0" repeatCount="indefinite" fill="hold" nodeType="withEffect">
                                  <p:stCondLst>
                                    <p:cond delay="0"/>
                                  </p:stCondLst>
                                  <p:childTnLst>
                                    <p:animRot by="21600000">
                                      <p:cBhvr>
                                        <p:cTn id="66" dur="6000" fill="hold"/>
                                        <p:tgtEl>
                                          <p:spTgt spid="356"/>
                                        </p:tgtEl>
                                        <p:attrNameLst>
                                          <p:attrName>r</p:attrName>
                                        </p:attrNameLst>
                                      </p:cBhvr>
                                    </p:animRot>
                                  </p:childTnLst>
                                </p:cTn>
                              </p:par>
                              <p:par>
                                <p:cTn id="67" presetID="1" presetClass="exit" presetSubtype="0" fill="hold" nodeType="withEffect">
                                  <p:stCondLst>
                                    <p:cond delay="0"/>
                                  </p:stCondLst>
                                  <p:childTnLst>
                                    <p:set>
                                      <p:cBhvr>
                                        <p:cTn id="68" dur="1" fill="hold">
                                          <p:stCondLst>
                                            <p:cond delay="0"/>
                                          </p:stCondLst>
                                        </p:cTn>
                                        <p:tgtEl>
                                          <p:spTgt spid="329"/>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33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347"/>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35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366"/>
                                        </p:tgtEl>
                                        <p:attrNameLst>
                                          <p:attrName>style.visibility</p:attrName>
                                        </p:attrNameLst>
                                      </p:cBhvr>
                                      <p:to>
                                        <p:strVal val="visible"/>
                                      </p:to>
                                    </p:set>
                                    <p:anim calcmode="lin" valueType="num">
                                      <p:cBhvr>
                                        <p:cTn id="79" dur="500" fill="hold"/>
                                        <p:tgtEl>
                                          <p:spTgt spid="366"/>
                                        </p:tgtEl>
                                        <p:attrNameLst>
                                          <p:attrName>ppt_w</p:attrName>
                                        </p:attrNameLst>
                                      </p:cBhvr>
                                      <p:tavLst>
                                        <p:tav tm="0">
                                          <p:val>
                                            <p:fltVal val="0"/>
                                          </p:val>
                                        </p:tav>
                                        <p:tav tm="100000">
                                          <p:val>
                                            <p:strVal val="#ppt_w"/>
                                          </p:val>
                                        </p:tav>
                                      </p:tavLst>
                                    </p:anim>
                                    <p:anim calcmode="lin" valueType="num">
                                      <p:cBhvr>
                                        <p:cTn id="80" dur="500" fill="hold"/>
                                        <p:tgtEl>
                                          <p:spTgt spid="366"/>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77"/>
                                            </p:cond>
                                          </p:stCondLst>
                                          <p:endCondLst>
                                            <p:cond evt="onStopAudio" delay="0">
                                              <p:tgtEl>
                                                <p:sldTgt/>
                                              </p:tgtEl>
                                            </p:cond>
                                          </p:endCondLst>
                                        </p:cTn>
                                        <p:tgtEl>
                                          <p:sndTgt r:embed="rId1" name="areyouready.wav"/>
                                        </p:tgtEl>
                                      </p:cMediaNode>
                                    </p:audio>
                                  </p:subTnLst>
                                </p:cTn>
                              </p:par>
                            </p:childTnLst>
                          </p:cTn>
                        </p:par>
                      </p:childTnLst>
                    </p:cTn>
                  </p:par>
                  <p:par>
                    <p:cTn id="81" fill="hold">
                      <p:stCondLst>
                        <p:cond delay="indefinite"/>
                      </p:stCondLst>
                      <p:childTnLst>
                        <p:par>
                          <p:cTn id="82" fill="hold">
                            <p:stCondLst>
                              <p:cond delay="0"/>
                            </p:stCondLst>
                            <p:childTnLst>
                              <p:par>
                                <p:cTn id="83" presetID="1" presetClass="exit" presetSubtype="0" fill="hold" grpId="1" nodeType="clickEffect">
                                  <p:stCondLst>
                                    <p:cond delay="0"/>
                                  </p:stCondLst>
                                  <p:childTnLst>
                                    <p:set>
                                      <p:cBhvr>
                                        <p:cTn id="84" dur="1" fill="hold">
                                          <p:stCondLst>
                                            <p:cond delay="0"/>
                                          </p:stCondLst>
                                        </p:cTn>
                                        <p:tgtEl>
                                          <p:spTgt spid="366"/>
                                        </p:tgtEl>
                                        <p:attrNameLst>
                                          <p:attrName>style.visibility</p:attrName>
                                        </p:attrNameLst>
                                      </p:cBhvr>
                                      <p:to>
                                        <p:strVal val="hidden"/>
                                      </p:to>
                                    </p:set>
                                  </p:childTnLst>
                                  <p:subTnLst>
                                    <p:audio>
                                      <p:cMediaNode>
                                        <p:cTn display="0" masterRel="sameClick">
                                          <p:stCondLst>
                                            <p:cond evt="begin" delay="0">
                                              <p:tn val="83"/>
                                            </p:cond>
                                          </p:stCondLst>
                                          <p:endCondLst>
                                            <p:cond evt="onStopAudio" delay="0">
                                              <p:tgtEl>
                                                <p:sldTgt/>
                                              </p:tgtEl>
                                            </p:cond>
                                          </p:endCondLst>
                                        </p:cTn>
                                        <p:tgtEl>
                                          <p:sndTgt r:embed="rId2" name="go.wav"/>
                                        </p:tgtEl>
                                      </p:cMediaNode>
                                    </p:audio>
                                  </p:subTnLst>
                                </p:cTn>
                              </p:par>
                              <p:par>
                                <p:cTn id="85" presetID="23" presetClass="entr" presetSubtype="16" fill="hold" grpId="0" nodeType="withEffect">
                                  <p:stCondLst>
                                    <p:cond delay="0"/>
                                  </p:stCondLst>
                                  <p:childTnLst>
                                    <p:set>
                                      <p:cBhvr>
                                        <p:cTn id="86" dur="1" fill="hold">
                                          <p:stCondLst>
                                            <p:cond delay="0"/>
                                          </p:stCondLst>
                                        </p:cTn>
                                        <p:tgtEl>
                                          <p:spTgt spid="367"/>
                                        </p:tgtEl>
                                        <p:attrNameLst>
                                          <p:attrName>style.visibility</p:attrName>
                                        </p:attrNameLst>
                                      </p:cBhvr>
                                      <p:to>
                                        <p:strVal val="visible"/>
                                      </p:to>
                                    </p:set>
                                    <p:anim calcmode="lin" valueType="num">
                                      <p:cBhvr>
                                        <p:cTn id="87" dur="500" fill="hold"/>
                                        <p:tgtEl>
                                          <p:spTgt spid="367"/>
                                        </p:tgtEl>
                                        <p:attrNameLst>
                                          <p:attrName>ppt_w</p:attrName>
                                        </p:attrNameLst>
                                      </p:cBhvr>
                                      <p:tavLst>
                                        <p:tav tm="0">
                                          <p:val>
                                            <p:fltVal val="0"/>
                                          </p:val>
                                        </p:tav>
                                        <p:tav tm="100000">
                                          <p:val>
                                            <p:strVal val="#ppt_w"/>
                                          </p:val>
                                        </p:tav>
                                      </p:tavLst>
                                    </p:anim>
                                    <p:anim calcmode="lin" valueType="num">
                                      <p:cBhvr>
                                        <p:cTn id="88" dur="500" fill="hold"/>
                                        <p:tgtEl>
                                          <p:spTgt spid="367"/>
                                        </p:tgtEl>
                                        <p:attrNameLst>
                                          <p:attrName>ppt_h</p:attrName>
                                        </p:attrNameLst>
                                      </p:cBhvr>
                                      <p:tavLst>
                                        <p:tav tm="0">
                                          <p:val>
                                            <p:fltVal val="0"/>
                                          </p:val>
                                        </p:tav>
                                        <p:tav tm="100000">
                                          <p:val>
                                            <p:strVal val="#ppt_h"/>
                                          </p:val>
                                        </p:tav>
                                      </p:tavLst>
                                    </p:anim>
                                  </p:childTnLst>
                                </p:cTn>
                              </p:par>
                              <p:par>
                                <p:cTn id="89" presetID="53" presetClass="exit" presetSubtype="0" fill="hold" grpId="1" nodeType="withEffect">
                                  <p:stCondLst>
                                    <p:cond delay="750"/>
                                  </p:stCondLst>
                                  <p:childTnLst>
                                    <p:anim calcmode="lin" valueType="num">
                                      <p:cBhvr>
                                        <p:cTn id="90" dur="250"/>
                                        <p:tgtEl>
                                          <p:spTgt spid="367"/>
                                        </p:tgtEl>
                                        <p:attrNameLst>
                                          <p:attrName>ppt_w</p:attrName>
                                        </p:attrNameLst>
                                      </p:cBhvr>
                                      <p:tavLst>
                                        <p:tav tm="0">
                                          <p:val>
                                            <p:strVal val="ppt_w"/>
                                          </p:val>
                                        </p:tav>
                                        <p:tav tm="100000">
                                          <p:val>
                                            <p:fltVal val="0"/>
                                          </p:val>
                                        </p:tav>
                                      </p:tavLst>
                                    </p:anim>
                                    <p:anim calcmode="lin" valueType="num">
                                      <p:cBhvr>
                                        <p:cTn id="91" dur="250"/>
                                        <p:tgtEl>
                                          <p:spTgt spid="367"/>
                                        </p:tgtEl>
                                        <p:attrNameLst>
                                          <p:attrName>ppt_h</p:attrName>
                                        </p:attrNameLst>
                                      </p:cBhvr>
                                      <p:tavLst>
                                        <p:tav tm="0">
                                          <p:val>
                                            <p:strVal val="ppt_h"/>
                                          </p:val>
                                        </p:tav>
                                        <p:tav tm="100000">
                                          <p:val>
                                            <p:fltVal val="0"/>
                                          </p:val>
                                        </p:tav>
                                      </p:tavLst>
                                    </p:anim>
                                    <p:animEffect transition="out" filter="fade">
                                      <p:cBhvr>
                                        <p:cTn id="92" dur="250"/>
                                        <p:tgtEl>
                                          <p:spTgt spid="367"/>
                                        </p:tgtEl>
                                      </p:cBhvr>
                                    </p:animEffect>
                                    <p:set>
                                      <p:cBhvr>
                                        <p:cTn id="93" dur="1" fill="hold">
                                          <p:stCondLst>
                                            <p:cond delay="249"/>
                                          </p:stCondLst>
                                        </p:cTn>
                                        <p:tgtEl>
                                          <p:spTgt spid="367"/>
                                        </p:tgtEl>
                                        <p:attrNameLst>
                                          <p:attrName>style.visibility</p:attrName>
                                        </p:attrNameLst>
                                      </p:cBhvr>
                                      <p:to>
                                        <p:strVal val="hidden"/>
                                      </p:to>
                                    </p:set>
                                  </p:childTnLst>
                                </p:cTn>
                              </p:par>
                              <p:par>
                                <p:cTn id="94" presetID="22" presetClass="exit" presetSubtype="2" fill="hold" nodeType="withEffect">
                                  <p:stCondLst>
                                    <p:cond delay="0"/>
                                  </p:stCondLst>
                                  <p:childTnLst>
                                    <p:animEffect transition="out" filter="wipe(right)">
                                      <p:cBhvr>
                                        <p:cTn id="95" dur="10000"/>
                                        <p:tgtEl>
                                          <p:spTgt spid="10"/>
                                        </p:tgtEl>
                                      </p:cBhvr>
                                    </p:animEffect>
                                    <p:set>
                                      <p:cBhvr>
                                        <p:cTn id="96" dur="1" fill="hold">
                                          <p:stCondLst>
                                            <p:cond delay="9999"/>
                                          </p:stCondLst>
                                        </p:cTn>
                                        <p:tgtEl>
                                          <p:spTgt spid="10"/>
                                        </p:tgtEl>
                                        <p:attrNameLst>
                                          <p:attrName>style.visibility</p:attrName>
                                        </p:attrNameLst>
                                      </p:cBhvr>
                                      <p:to>
                                        <p:strVal val="hidden"/>
                                      </p:to>
                                    </p:set>
                                  </p:childTnLst>
                                </p:cTn>
                              </p:par>
                              <p:par>
                                <p:cTn id="97" presetID="1" presetClass="emph" presetSubtype="2" fill="hold" nodeType="withEffect">
                                  <p:stCondLst>
                                    <p:cond delay="2500"/>
                                  </p:stCondLst>
                                  <p:childTnLst>
                                    <p:animClr clrSpc="rgb" dir="cw">
                                      <p:cBhvr>
                                        <p:cTn id="98" dur="2500" fill="hold"/>
                                        <p:tgtEl>
                                          <p:spTgt spid="10"/>
                                        </p:tgtEl>
                                        <p:attrNameLst>
                                          <p:attrName>fillcolor</p:attrName>
                                        </p:attrNameLst>
                                      </p:cBhvr>
                                      <p:to>
                                        <a:srgbClr val="FFC000"/>
                                      </p:to>
                                    </p:animClr>
                                    <p:set>
                                      <p:cBhvr>
                                        <p:cTn id="99" dur="2500" fill="hold"/>
                                        <p:tgtEl>
                                          <p:spTgt spid="10"/>
                                        </p:tgtEl>
                                        <p:attrNameLst>
                                          <p:attrName>fill.type</p:attrName>
                                        </p:attrNameLst>
                                      </p:cBhvr>
                                      <p:to>
                                        <p:strVal val="solid"/>
                                      </p:to>
                                    </p:set>
                                    <p:set>
                                      <p:cBhvr>
                                        <p:cTn id="100" dur="2500" fill="hold"/>
                                        <p:tgtEl>
                                          <p:spTgt spid="10"/>
                                        </p:tgtEl>
                                        <p:attrNameLst>
                                          <p:attrName>fill.on</p:attrName>
                                        </p:attrNameLst>
                                      </p:cBhvr>
                                      <p:to>
                                        <p:strVal val="true"/>
                                      </p:to>
                                    </p:set>
                                  </p:childTnLst>
                                </p:cTn>
                              </p:par>
                              <p:par>
                                <p:cTn id="101" presetID="1" presetClass="emph" presetSubtype="2" fill="hold" nodeType="withEffect">
                                  <p:stCondLst>
                                    <p:cond delay="5000"/>
                                  </p:stCondLst>
                                  <p:childTnLst>
                                    <p:animClr clrSpc="rgb" dir="cw">
                                      <p:cBhvr>
                                        <p:cTn id="102" dur="2500" fill="hold"/>
                                        <p:tgtEl>
                                          <p:spTgt spid="10"/>
                                        </p:tgtEl>
                                        <p:attrNameLst>
                                          <p:attrName>fillcolor</p:attrName>
                                        </p:attrNameLst>
                                      </p:cBhvr>
                                      <p:to>
                                        <a:srgbClr val="0070C0"/>
                                      </p:to>
                                    </p:animClr>
                                    <p:set>
                                      <p:cBhvr>
                                        <p:cTn id="103" dur="2500" fill="hold"/>
                                        <p:tgtEl>
                                          <p:spTgt spid="10"/>
                                        </p:tgtEl>
                                        <p:attrNameLst>
                                          <p:attrName>fill.type</p:attrName>
                                        </p:attrNameLst>
                                      </p:cBhvr>
                                      <p:to>
                                        <p:strVal val="solid"/>
                                      </p:to>
                                    </p:set>
                                    <p:set>
                                      <p:cBhvr>
                                        <p:cTn id="104" dur="2500" fill="hold"/>
                                        <p:tgtEl>
                                          <p:spTgt spid="10"/>
                                        </p:tgtEl>
                                        <p:attrNameLst>
                                          <p:attrName>fill.on</p:attrName>
                                        </p:attrNameLst>
                                      </p:cBhvr>
                                      <p:to>
                                        <p:strVal val="true"/>
                                      </p:to>
                                    </p:set>
                                  </p:childTnLst>
                                </p:cTn>
                              </p:par>
                              <p:par>
                                <p:cTn id="105" presetID="1" presetClass="emph" presetSubtype="2" fill="hold" nodeType="withEffect">
                                  <p:stCondLst>
                                    <p:cond delay="7500"/>
                                  </p:stCondLst>
                                  <p:childTnLst>
                                    <p:animClr clrSpc="rgb" dir="cw">
                                      <p:cBhvr>
                                        <p:cTn id="106" dur="2500" fill="hold"/>
                                        <p:tgtEl>
                                          <p:spTgt spid="10"/>
                                        </p:tgtEl>
                                        <p:attrNameLst>
                                          <p:attrName>fillcolor</p:attrName>
                                        </p:attrNameLst>
                                      </p:cBhvr>
                                      <p:to>
                                        <a:srgbClr val="00B050"/>
                                      </p:to>
                                    </p:animClr>
                                    <p:set>
                                      <p:cBhvr>
                                        <p:cTn id="107" dur="2500" fill="hold"/>
                                        <p:tgtEl>
                                          <p:spTgt spid="10"/>
                                        </p:tgtEl>
                                        <p:attrNameLst>
                                          <p:attrName>fill.type</p:attrName>
                                        </p:attrNameLst>
                                      </p:cBhvr>
                                      <p:to>
                                        <p:strVal val="solid"/>
                                      </p:to>
                                    </p:set>
                                    <p:set>
                                      <p:cBhvr>
                                        <p:cTn id="108" dur="2500" fill="hold"/>
                                        <p:tgtEl>
                                          <p:spTgt spid="10"/>
                                        </p:tgtEl>
                                        <p:attrNameLst>
                                          <p:attrName>fill.on</p:attrName>
                                        </p:attrNameLst>
                                      </p:cBhvr>
                                      <p:to>
                                        <p:strVal val="true"/>
                                      </p:to>
                                    </p:set>
                                  </p:childTnLst>
                                </p:cTn>
                              </p:par>
                              <p:par>
                                <p:cTn id="109" presetID="1" presetClass="entr" presetSubtype="0" fill="hold" nodeType="withEffect">
                                  <p:stCondLst>
                                    <p:cond delay="1000"/>
                                  </p:stCondLst>
                                  <p:childTnLst>
                                    <p:set>
                                      <p:cBhvr>
                                        <p:cTn id="110" dur="1" fill="hold">
                                          <p:stCondLst>
                                            <p:cond delay="0"/>
                                          </p:stCondLst>
                                        </p:cTn>
                                        <p:tgtEl>
                                          <p:spTgt spid="11"/>
                                        </p:tgtEl>
                                        <p:attrNameLst>
                                          <p:attrName>style.visibility</p:attrName>
                                        </p:attrNameLst>
                                      </p:cBhvr>
                                      <p:to>
                                        <p:strVal val="visible"/>
                                      </p:to>
                                    </p:set>
                                  </p:childTnLst>
                                </p:cTn>
                              </p:par>
                              <p:par>
                                <p:cTn id="111" presetID="1" presetClass="exit" presetSubtype="0" fill="hold" grpId="0" nodeType="withEffect">
                                  <p:stCondLst>
                                    <p:cond delay="2000"/>
                                  </p:stCondLst>
                                  <p:childTnLst>
                                    <p:set>
                                      <p:cBhvr>
                                        <p:cTn id="112" dur="1" fill="hold">
                                          <p:stCondLst>
                                            <p:cond delay="0"/>
                                          </p:stCondLst>
                                        </p:cTn>
                                        <p:tgtEl>
                                          <p:spTgt spid="11"/>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2000"/>
                                  </p:stCondLst>
                                  <p:childTnLst>
                                    <p:set>
                                      <p:cBhvr>
                                        <p:cTn id="114" dur="1" fill="hold">
                                          <p:stCondLst>
                                            <p:cond delay="0"/>
                                          </p:stCondLst>
                                        </p:cTn>
                                        <p:tgtEl>
                                          <p:spTgt spid="12"/>
                                        </p:tgtEl>
                                        <p:attrNameLst>
                                          <p:attrName>style.visibility</p:attrName>
                                        </p:attrNameLst>
                                      </p:cBhvr>
                                      <p:to>
                                        <p:strVal val="visible"/>
                                      </p:to>
                                    </p:set>
                                  </p:childTnLst>
                                </p:cTn>
                              </p:par>
                              <p:par>
                                <p:cTn id="115" presetID="1" presetClass="exit" presetSubtype="0" fill="hold" grpId="0" nodeType="withEffect">
                                  <p:stCondLst>
                                    <p:cond delay="3000"/>
                                  </p:stCondLst>
                                  <p:childTnLst>
                                    <p:set>
                                      <p:cBhvr>
                                        <p:cTn id="116" dur="1" fill="hold">
                                          <p:stCondLst>
                                            <p:cond delay="0"/>
                                          </p:stCondLst>
                                        </p:cTn>
                                        <p:tgtEl>
                                          <p:spTgt spid="12"/>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3000"/>
                                  </p:stCondLst>
                                  <p:childTnLst>
                                    <p:set>
                                      <p:cBhvr>
                                        <p:cTn id="118" dur="1" fill="hold">
                                          <p:stCondLst>
                                            <p:cond delay="0"/>
                                          </p:stCondLst>
                                        </p:cTn>
                                        <p:tgtEl>
                                          <p:spTgt spid="13"/>
                                        </p:tgtEl>
                                        <p:attrNameLst>
                                          <p:attrName>style.visibility</p:attrName>
                                        </p:attrNameLst>
                                      </p:cBhvr>
                                      <p:to>
                                        <p:strVal val="visible"/>
                                      </p:to>
                                    </p:set>
                                  </p:childTnLst>
                                </p:cTn>
                              </p:par>
                              <p:par>
                                <p:cTn id="119" presetID="1" presetClass="exit" presetSubtype="0" fill="hold" grpId="0" nodeType="withEffect">
                                  <p:stCondLst>
                                    <p:cond delay="4000"/>
                                  </p:stCondLst>
                                  <p:childTnLst>
                                    <p:set>
                                      <p:cBhvr>
                                        <p:cTn id="120" dur="1" fill="hold">
                                          <p:stCondLst>
                                            <p:cond delay="0"/>
                                          </p:stCondLst>
                                        </p:cTn>
                                        <p:tgtEl>
                                          <p:spTgt spid="13"/>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4000"/>
                                  </p:stCondLst>
                                  <p:childTnLst>
                                    <p:set>
                                      <p:cBhvr>
                                        <p:cTn id="122" dur="1" fill="hold">
                                          <p:stCondLst>
                                            <p:cond delay="0"/>
                                          </p:stCondLst>
                                        </p:cTn>
                                        <p:tgtEl>
                                          <p:spTgt spid="14"/>
                                        </p:tgtEl>
                                        <p:attrNameLst>
                                          <p:attrName>style.visibility</p:attrName>
                                        </p:attrNameLst>
                                      </p:cBhvr>
                                      <p:to>
                                        <p:strVal val="visible"/>
                                      </p:to>
                                    </p:set>
                                  </p:childTnLst>
                                </p:cTn>
                              </p:par>
                              <p:par>
                                <p:cTn id="123" presetID="1" presetClass="exit" presetSubtype="0" fill="hold" grpId="0" nodeType="withEffect">
                                  <p:stCondLst>
                                    <p:cond delay="5000"/>
                                  </p:stCondLst>
                                  <p:childTnLst>
                                    <p:set>
                                      <p:cBhvr>
                                        <p:cTn id="124" dur="1" fill="hold">
                                          <p:stCondLst>
                                            <p:cond delay="0"/>
                                          </p:stCondLst>
                                        </p:cTn>
                                        <p:tgtEl>
                                          <p:spTgt spid="14"/>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5000"/>
                                  </p:stCondLst>
                                  <p:childTnLst>
                                    <p:set>
                                      <p:cBhvr>
                                        <p:cTn id="126" dur="1" fill="hold">
                                          <p:stCondLst>
                                            <p:cond delay="0"/>
                                          </p:stCondLst>
                                        </p:cTn>
                                        <p:tgtEl>
                                          <p:spTgt spid="15"/>
                                        </p:tgtEl>
                                        <p:attrNameLst>
                                          <p:attrName>style.visibility</p:attrName>
                                        </p:attrNameLst>
                                      </p:cBhvr>
                                      <p:to>
                                        <p:strVal val="visible"/>
                                      </p:to>
                                    </p:set>
                                  </p:childTnLst>
                                </p:cTn>
                              </p:par>
                              <p:par>
                                <p:cTn id="127" presetID="1" presetClass="exit" presetSubtype="0" fill="hold" grpId="0" nodeType="withEffect">
                                  <p:stCondLst>
                                    <p:cond delay="6000"/>
                                  </p:stCondLst>
                                  <p:childTnLst>
                                    <p:set>
                                      <p:cBhvr>
                                        <p:cTn id="128" dur="1" fill="hold">
                                          <p:stCondLst>
                                            <p:cond delay="0"/>
                                          </p:stCondLst>
                                        </p:cTn>
                                        <p:tgtEl>
                                          <p:spTgt spid="15"/>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6000"/>
                                  </p:stCondLst>
                                  <p:childTnLst>
                                    <p:set>
                                      <p:cBhvr>
                                        <p:cTn id="130" dur="1" fill="hold">
                                          <p:stCondLst>
                                            <p:cond delay="0"/>
                                          </p:stCondLst>
                                        </p:cTn>
                                        <p:tgtEl>
                                          <p:spTgt spid="16"/>
                                        </p:tgtEl>
                                        <p:attrNameLst>
                                          <p:attrName>style.visibility</p:attrName>
                                        </p:attrNameLst>
                                      </p:cBhvr>
                                      <p:to>
                                        <p:strVal val="visible"/>
                                      </p:to>
                                    </p:set>
                                  </p:childTnLst>
                                </p:cTn>
                              </p:par>
                              <p:par>
                                <p:cTn id="131" presetID="1" presetClass="exit" presetSubtype="0" fill="hold" grpId="0" nodeType="withEffect">
                                  <p:stCondLst>
                                    <p:cond delay="7000"/>
                                  </p:stCondLst>
                                  <p:childTnLst>
                                    <p:set>
                                      <p:cBhvr>
                                        <p:cTn id="132" dur="1" fill="hold">
                                          <p:stCondLst>
                                            <p:cond delay="0"/>
                                          </p:stCondLst>
                                        </p:cTn>
                                        <p:tgtEl>
                                          <p:spTgt spid="16"/>
                                        </p:tgtEl>
                                        <p:attrNameLst>
                                          <p:attrName>style.visibility</p:attrName>
                                        </p:attrNameLst>
                                      </p:cBhvr>
                                      <p:to>
                                        <p:strVal val="hidden"/>
                                      </p:to>
                                    </p:set>
                                  </p:childTnLst>
                                  <p:subTnLst>
                                    <p:audio>
                                      <p:cMediaNode>
                                        <p:cTn display="0" masterRel="sameClick">
                                          <p:stCondLst>
                                            <p:cond evt="begin" delay="0">
                                              <p:tn val="131"/>
                                            </p:cond>
                                          </p:stCondLst>
                                          <p:endCondLst>
                                            <p:cond evt="onStopAudio" delay="0">
                                              <p:tgtEl>
                                                <p:sldTgt/>
                                              </p:tgtEl>
                                            </p:cond>
                                          </p:endCondLst>
                                        </p:cTn>
                                        <p:tgtEl>
                                          <p:sndTgt r:embed="rId3" name="tick-tock.wav"/>
                                        </p:tgtEl>
                                      </p:cMediaNode>
                                    </p:audio>
                                  </p:subTnLst>
                                </p:cTn>
                              </p:par>
                              <p:par>
                                <p:cTn id="133" presetID="1" presetClass="entr" presetSubtype="0" fill="hold" nodeType="withEffect">
                                  <p:stCondLst>
                                    <p:cond delay="7000"/>
                                  </p:stCondLst>
                                  <p:childTnLst>
                                    <p:set>
                                      <p:cBhvr>
                                        <p:cTn id="134" dur="1" fill="hold">
                                          <p:stCondLst>
                                            <p:cond delay="0"/>
                                          </p:stCondLst>
                                        </p:cTn>
                                        <p:tgtEl>
                                          <p:spTgt spid="17"/>
                                        </p:tgtEl>
                                        <p:attrNameLst>
                                          <p:attrName>style.visibility</p:attrName>
                                        </p:attrNameLst>
                                      </p:cBhvr>
                                      <p:to>
                                        <p:strVal val="visible"/>
                                      </p:to>
                                    </p:set>
                                  </p:childTnLst>
                                </p:cTn>
                              </p:par>
                              <p:par>
                                <p:cTn id="135" presetID="1" presetClass="exit" presetSubtype="0" fill="hold" grpId="0" nodeType="withEffect">
                                  <p:stCondLst>
                                    <p:cond delay="8000"/>
                                  </p:stCondLst>
                                  <p:childTnLst>
                                    <p:set>
                                      <p:cBhvr>
                                        <p:cTn id="136" dur="1" fill="hold">
                                          <p:stCondLst>
                                            <p:cond delay="0"/>
                                          </p:stCondLst>
                                        </p:cTn>
                                        <p:tgtEl>
                                          <p:spTgt spid="17"/>
                                        </p:tgtEl>
                                        <p:attrNameLst>
                                          <p:attrName>style.visibility</p:attrName>
                                        </p:attrNameLst>
                                      </p:cBhvr>
                                      <p:to>
                                        <p:strVal val="hidden"/>
                                      </p:to>
                                    </p:set>
                                  </p:childTnLst>
                                  <p:subTnLst>
                                    <p:audio>
                                      <p:cMediaNode>
                                        <p:cTn display="0" masterRel="sameClick">
                                          <p:stCondLst>
                                            <p:cond evt="begin" delay="0">
                                              <p:tn val="135"/>
                                            </p:cond>
                                          </p:stCondLst>
                                          <p:endCondLst>
                                            <p:cond evt="onStopAudio" delay="0">
                                              <p:tgtEl>
                                                <p:sldTgt/>
                                              </p:tgtEl>
                                            </p:cond>
                                          </p:endCondLst>
                                        </p:cTn>
                                        <p:tgtEl>
                                          <p:sndTgt r:embed="rId3" name="tick-tock.wav"/>
                                        </p:tgtEl>
                                      </p:cMediaNode>
                                    </p:audio>
                                  </p:subTnLst>
                                </p:cTn>
                              </p:par>
                              <p:par>
                                <p:cTn id="137" presetID="1" presetClass="entr" presetSubtype="0" fill="hold" nodeType="withEffect">
                                  <p:stCondLst>
                                    <p:cond delay="8000"/>
                                  </p:stCondLst>
                                  <p:childTnLst>
                                    <p:set>
                                      <p:cBhvr>
                                        <p:cTn id="138" dur="1" fill="hold">
                                          <p:stCondLst>
                                            <p:cond delay="0"/>
                                          </p:stCondLst>
                                        </p:cTn>
                                        <p:tgtEl>
                                          <p:spTgt spid="18"/>
                                        </p:tgtEl>
                                        <p:attrNameLst>
                                          <p:attrName>style.visibility</p:attrName>
                                        </p:attrNameLst>
                                      </p:cBhvr>
                                      <p:to>
                                        <p:strVal val="visible"/>
                                      </p:to>
                                    </p:set>
                                  </p:childTnLst>
                                </p:cTn>
                              </p:par>
                              <p:par>
                                <p:cTn id="139" presetID="1" presetClass="exit" presetSubtype="0" fill="hold" grpId="0" nodeType="withEffect">
                                  <p:stCondLst>
                                    <p:cond delay="9000"/>
                                  </p:stCondLst>
                                  <p:childTnLst>
                                    <p:set>
                                      <p:cBhvr>
                                        <p:cTn id="140" dur="1" fill="hold">
                                          <p:stCondLst>
                                            <p:cond delay="0"/>
                                          </p:stCondLst>
                                        </p:cTn>
                                        <p:tgtEl>
                                          <p:spTgt spid="18"/>
                                        </p:tgtEl>
                                        <p:attrNameLst>
                                          <p:attrName>style.visibility</p:attrName>
                                        </p:attrNameLst>
                                      </p:cBhvr>
                                      <p:to>
                                        <p:strVal val="hidden"/>
                                      </p:to>
                                    </p:set>
                                  </p:childTnLst>
                                  <p:subTnLst>
                                    <p:audio>
                                      <p:cMediaNode>
                                        <p:cTn display="0" masterRel="sameClick">
                                          <p:stCondLst>
                                            <p:cond evt="begin" delay="0">
                                              <p:tn val="139"/>
                                            </p:cond>
                                          </p:stCondLst>
                                          <p:endCondLst>
                                            <p:cond evt="onStopAudio" delay="0">
                                              <p:tgtEl>
                                                <p:sldTgt/>
                                              </p:tgtEl>
                                            </p:cond>
                                          </p:endCondLst>
                                        </p:cTn>
                                        <p:tgtEl>
                                          <p:sndTgt r:embed="rId3" name="tick-tock.wav"/>
                                        </p:tgtEl>
                                      </p:cMediaNode>
                                    </p:audio>
                                  </p:subTnLst>
                                </p:cTn>
                              </p:par>
                              <p:par>
                                <p:cTn id="141" presetID="1" presetClass="entr" presetSubtype="0" fill="hold" nodeType="withEffect">
                                  <p:stCondLst>
                                    <p:cond delay="9000"/>
                                  </p:stCondLst>
                                  <p:childTnLst>
                                    <p:set>
                                      <p:cBhvr>
                                        <p:cTn id="142" dur="1" fill="hold">
                                          <p:stCondLst>
                                            <p:cond delay="0"/>
                                          </p:stCondLst>
                                        </p:cTn>
                                        <p:tgtEl>
                                          <p:spTgt spid="19"/>
                                        </p:tgtEl>
                                        <p:attrNameLst>
                                          <p:attrName>style.visibility</p:attrName>
                                        </p:attrNameLst>
                                      </p:cBhvr>
                                      <p:to>
                                        <p:strVal val="visible"/>
                                      </p:to>
                                    </p:set>
                                  </p:childTnLst>
                                  <p:subTnLst>
                                    <p:audio>
                                      <p:cMediaNode>
                                        <p:cTn display="0" masterRel="sameClick">
                                          <p:stCondLst>
                                            <p:cond evt="begin" delay="0">
                                              <p:tn val="141"/>
                                            </p:cond>
                                          </p:stCondLst>
                                          <p:endCondLst>
                                            <p:cond evt="onStopAudio" delay="0">
                                              <p:tgtEl>
                                                <p:sldTgt/>
                                              </p:tgtEl>
                                            </p:cond>
                                          </p:endCondLst>
                                        </p:cTn>
                                        <p:tgtEl>
                                          <p:sndTgt r:embed="rId3" name="tick-tock.wav"/>
                                        </p:tgtEl>
                                      </p:cMediaNode>
                                    </p:audio>
                                  </p:subTnLst>
                                </p:cTn>
                              </p:par>
                              <p:par>
                                <p:cTn id="143" presetID="1" presetClass="exit" presetSubtype="0" fill="hold" grpId="0" nodeType="withEffect">
                                  <p:stCondLst>
                                    <p:cond delay="10000"/>
                                  </p:stCondLst>
                                  <p:childTnLst>
                                    <p:set>
                                      <p:cBhvr>
                                        <p:cTn id="144" dur="1" fill="hold">
                                          <p:stCondLst>
                                            <p:cond delay="0"/>
                                          </p:stCondLst>
                                        </p:cTn>
                                        <p:tgtEl>
                                          <p:spTgt spid="19"/>
                                        </p:tgtEl>
                                        <p:attrNameLst>
                                          <p:attrName>style.visibility</p:attrName>
                                        </p:attrNameLst>
                                      </p:cBhvr>
                                      <p:to>
                                        <p:strVal val="hidden"/>
                                      </p:to>
                                    </p:set>
                                  </p:childTnLst>
                                  <p:subTnLst>
                                    <p:audio>
                                      <p:cMediaNode>
                                        <p:cTn display="0" masterRel="sameClick">
                                          <p:stCondLst>
                                            <p:cond evt="begin" delay="0">
                                              <p:tn val="143"/>
                                            </p:cond>
                                          </p:stCondLst>
                                          <p:endCondLst>
                                            <p:cond evt="onStopAudio" delay="0">
                                              <p:tgtEl>
                                                <p:sldTgt/>
                                              </p:tgtEl>
                                            </p:cond>
                                          </p:endCondLst>
                                        </p:cTn>
                                        <p:tgtEl>
                                          <p:sndTgt r:embed="rId3" name="tick-tock.wav"/>
                                        </p:tgtEl>
                                      </p:cMediaNode>
                                    </p:audio>
                                  </p:subTnLst>
                                </p:cTn>
                              </p:par>
                              <p:par>
                                <p:cTn id="145" presetID="1" presetClass="entr" presetSubtype="0" fill="hold" nodeType="withEffect">
                                  <p:stCondLst>
                                    <p:cond delay="10000"/>
                                  </p:stCondLst>
                                  <p:childTnLst>
                                    <p:set>
                                      <p:cBhvr>
                                        <p:cTn id="146" dur="1" fill="hold">
                                          <p:stCondLst>
                                            <p:cond delay="0"/>
                                          </p:stCondLst>
                                        </p:cTn>
                                        <p:tgtEl>
                                          <p:spTgt spid="20"/>
                                        </p:tgtEl>
                                        <p:attrNameLst>
                                          <p:attrName>style.visibility</p:attrName>
                                        </p:attrNameLst>
                                      </p:cBhvr>
                                      <p:to>
                                        <p:strVal val="visible"/>
                                      </p:to>
                                    </p:set>
                                  </p:childTnLst>
                                </p:cTn>
                              </p:par>
                            </p:childTnLst>
                          </p:cTn>
                        </p:par>
                        <p:par>
                          <p:cTn id="147" fill="hold">
                            <p:stCondLst>
                              <p:cond delay="10000"/>
                            </p:stCondLst>
                            <p:childTnLst>
                              <p:par>
                                <p:cTn id="148" presetID="26" presetClass="emph" presetSubtype="0" fill="hold" grpId="0" nodeType="afterEffect">
                                  <p:stCondLst>
                                    <p:cond delay="0"/>
                                  </p:stCondLst>
                                  <p:childTnLst>
                                    <p:animEffect transition="out" filter="fade">
                                      <p:cBhvr>
                                        <p:cTn id="149" dur="500" tmFilter="0, 0; .2, .5; .8, .5; 1, 0"/>
                                        <p:tgtEl>
                                          <p:spTgt spid="20"/>
                                        </p:tgtEl>
                                      </p:cBhvr>
                                    </p:animEffect>
                                    <p:animScale>
                                      <p:cBhvr>
                                        <p:cTn id="150" dur="250" autoRev="1" fill="hold"/>
                                        <p:tgtEl>
                                          <p:spTgt spid="20"/>
                                        </p:tgtEl>
                                      </p:cBhvr>
                                      <p:by x="105000" y="105000"/>
                                    </p:animScale>
                                  </p:childTnLst>
                                  <p:subTnLst>
                                    <p:audio>
                                      <p:cMediaNode>
                                        <p:cTn display="0" masterRel="sameClick">
                                          <p:stCondLst>
                                            <p:cond evt="begin" delay="0">
                                              <p:tn val="148"/>
                                            </p:cond>
                                          </p:stCondLst>
                                          <p:endCondLst>
                                            <p:cond evt="onStopAudio" delay="0">
                                              <p:tgtEl>
                                                <p:sldTgt/>
                                              </p:tgtEl>
                                            </p:cond>
                                          </p:endCondLst>
                                        </p:cTn>
                                        <p:tgtEl>
                                          <p:sndTgt r:embed="rId4" name="560269_Sonic_Mark_Sound_Effect.wav"/>
                                        </p:tgtEl>
                                      </p:cMediaNode>
                                    </p:audio>
                                  </p:subTnLst>
                                </p:cTn>
                              </p:par>
                              <p:par>
                                <p:cTn id="151" presetID="53" presetClass="entr" presetSubtype="0" fill="hold" grpId="0" nodeType="withEffect">
                                  <p:stCondLst>
                                    <p:cond delay="0"/>
                                  </p:stCondLst>
                                  <p:childTnLst>
                                    <p:set>
                                      <p:cBhvr>
                                        <p:cTn id="152" dur="1" fill="hold">
                                          <p:stCondLst>
                                            <p:cond delay="0"/>
                                          </p:stCondLst>
                                        </p:cTn>
                                        <p:tgtEl>
                                          <p:spTgt spid="368"/>
                                        </p:tgtEl>
                                        <p:attrNameLst>
                                          <p:attrName>style.visibility</p:attrName>
                                        </p:attrNameLst>
                                      </p:cBhvr>
                                      <p:to>
                                        <p:strVal val="visible"/>
                                      </p:to>
                                    </p:set>
                                    <p:anim calcmode="lin" valueType="num">
                                      <p:cBhvr>
                                        <p:cTn id="153" dur="500" fill="hold"/>
                                        <p:tgtEl>
                                          <p:spTgt spid="368"/>
                                        </p:tgtEl>
                                        <p:attrNameLst>
                                          <p:attrName>ppt_w</p:attrName>
                                        </p:attrNameLst>
                                      </p:cBhvr>
                                      <p:tavLst>
                                        <p:tav tm="0">
                                          <p:val>
                                            <p:fltVal val="0"/>
                                          </p:val>
                                        </p:tav>
                                        <p:tav tm="100000">
                                          <p:val>
                                            <p:strVal val="#ppt_w"/>
                                          </p:val>
                                        </p:tav>
                                      </p:tavLst>
                                    </p:anim>
                                    <p:anim calcmode="lin" valueType="num">
                                      <p:cBhvr>
                                        <p:cTn id="154" dur="500" fill="hold"/>
                                        <p:tgtEl>
                                          <p:spTgt spid="368"/>
                                        </p:tgtEl>
                                        <p:attrNameLst>
                                          <p:attrName>ppt_h</p:attrName>
                                        </p:attrNameLst>
                                      </p:cBhvr>
                                      <p:tavLst>
                                        <p:tav tm="0">
                                          <p:val>
                                            <p:fltVal val="0"/>
                                          </p:val>
                                        </p:tav>
                                        <p:tav tm="100000">
                                          <p:val>
                                            <p:strVal val="#ppt_h"/>
                                          </p:val>
                                        </p:tav>
                                      </p:tavLst>
                                    </p:anim>
                                    <p:animEffect transition="in" filter="fade">
                                      <p:cBhvr>
                                        <p:cTn id="155" dur="500"/>
                                        <p:tgtEl>
                                          <p:spTgt spid="368"/>
                                        </p:tgtEl>
                                      </p:cBhvr>
                                    </p:animEffect>
                                  </p:childTnLst>
                                  <p:subTnLst>
                                    <p:audio>
                                      <p:cMediaNode>
                                        <p:cTn display="0" masterRel="sameClick">
                                          <p:stCondLst>
                                            <p:cond evt="begin" delay="0">
                                              <p:tn val="151"/>
                                            </p:cond>
                                          </p:stCondLst>
                                          <p:endCondLst>
                                            <p:cond evt="onStopAudio" delay="0">
                                              <p:tgtEl>
                                                <p:sldTgt/>
                                              </p:tgtEl>
                                            </p:cond>
                                          </p:endCondLst>
                                        </p:cTn>
                                        <p:tgtEl>
                                          <p:sndTgt r:embed="rId5" name="buzzer_x.wav"/>
                                        </p:tgtEl>
                                      </p:cMediaNode>
                                    </p:audio>
                                  </p:subTnLst>
                                </p:cTn>
                              </p:par>
                            </p:childTnLst>
                          </p:cTn>
                        </p:par>
                        <p:par>
                          <p:cTn id="156" fill="hold">
                            <p:stCondLst>
                              <p:cond delay="10500"/>
                            </p:stCondLst>
                            <p:childTnLst>
                              <p:par>
                                <p:cTn id="157" presetID="53" presetClass="exit" presetSubtype="0" fill="hold" grpId="1" nodeType="afterEffect">
                                  <p:stCondLst>
                                    <p:cond delay="500"/>
                                  </p:stCondLst>
                                  <p:childTnLst>
                                    <p:anim calcmode="lin" valueType="num">
                                      <p:cBhvr>
                                        <p:cTn id="158" dur="500"/>
                                        <p:tgtEl>
                                          <p:spTgt spid="368"/>
                                        </p:tgtEl>
                                        <p:attrNameLst>
                                          <p:attrName>ppt_w</p:attrName>
                                        </p:attrNameLst>
                                      </p:cBhvr>
                                      <p:tavLst>
                                        <p:tav tm="0">
                                          <p:val>
                                            <p:strVal val="ppt_w"/>
                                          </p:val>
                                        </p:tav>
                                        <p:tav tm="100000">
                                          <p:val>
                                            <p:fltVal val="0"/>
                                          </p:val>
                                        </p:tav>
                                      </p:tavLst>
                                    </p:anim>
                                    <p:anim calcmode="lin" valueType="num">
                                      <p:cBhvr>
                                        <p:cTn id="159" dur="500"/>
                                        <p:tgtEl>
                                          <p:spTgt spid="368"/>
                                        </p:tgtEl>
                                        <p:attrNameLst>
                                          <p:attrName>ppt_h</p:attrName>
                                        </p:attrNameLst>
                                      </p:cBhvr>
                                      <p:tavLst>
                                        <p:tav tm="0">
                                          <p:val>
                                            <p:strVal val="ppt_h"/>
                                          </p:val>
                                        </p:tav>
                                        <p:tav tm="100000">
                                          <p:val>
                                            <p:fltVal val="0"/>
                                          </p:val>
                                        </p:tav>
                                      </p:tavLst>
                                    </p:anim>
                                    <p:animEffect transition="out" filter="fade">
                                      <p:cBhvr>
                                        <p:cTn id="160" dur="500"/>
                                        <p:tgtEl>
                                          <p:spTgt spid="368"/>
                                        </p:tgtEl>
                                      </p:cBhvr>
                                    </p:animEffect>
                                    <p:set>
                                      <p:cBhvr>
                                        <p:cTn id="161" dur="1" fill="hold">
                                          <p:stCondLst>
                                            <p:cond delay="499"/>
                                          </p:stCondLst>
                                        </p:cTn>
                                        <p:tgtEl>
                                          <p:spTgt spid="368"/>
                                        </p:tgtEl>
                                        <p:attrNameLst>
                                          <p:attrName>style.visibility</p:attrName>
                                        </p:attrNameLst>
                                      </p:cBhvr>
                                      <p:to>
                                        <p:strVal val="hidden"/>
                                      </p:to>
                                    </p:set>
                                  </p:childTnLst>
                                </p:cTn>
                              </p:par>
                              <p:par>
                                <p:cTn id="162" presetID="1" presetClass="entr" presetSubtype="0" fill="hold" nodeType="withEffect">
                                  <p:stCondLst>
                                    <p:cond delay="0"/>
                                  </p:stCondLst>
                                  <p:childTnLst>
                                    <p:set>
                                      <p:cBhvr>
                                        <p:cTn id="163" dur="1" fill="hold">
                                          <p:stCondLst>
                                            <p:cond delay="0"/>
                                          </p:stCondLst>
                                        </p:cTn>
                                        <p:tgtEl>
                                          <p:spTgt spid="329"/>
                                        </p:tgtEl>
                                        <p:attrNameLst>
                                          <p:attrName>style.visibility</p:attrName>
                                        </p:attrNameLst>
                                      </p:cBhvr>
                                      <p:to>
                                        <p:strVal val="visible"/>
                                      </p:to>
                                    </p:set>
                                  </p:childTnLst>
                                </p:cTn>
                              </p:par>
                              <p:par>
                                <p:cTn id="164" presetID="1" presetClass="entr" presetSubtype="0" fill="hold" nodeType="withEffect">
                                  <p:stCondLst>
                                    <p:cond delay="0"/>
                                  </p:stCondLst>
                                  <p:childTnLst>
                                    <p:set>
                                      <p:cBhvr>
                                        <p:cTn id="165" dur="1" fill="hold">
                                          <p:stCondLst>
                                            <p:cond delay="0"/>
                                          </p:stCondLst>
                                        </p:cTn>
                                        <p:tgtEl>
                                          <p:spTgt spid="338"/>
                                        </p:tgtEl>
                                        <p:attrNameLst>
                                          <p:attrName>style.visibility</p:attrName>
                                        </p:attrNameLst>
                                      </p:cBhvr>
                                      <p:to>
                                        <p:strVal val="visible"/>
                                      </p:to>
                                    </p:set>
                                  </p:childTnLst>
                                </p:cTn>
                              </p:par>
                              <p:par>
                                <p:cTn id="166" presetID="1" presetClass="entr" presetSubtype="0" fill="hold" nodeType="withEffect">
                                  <p:stCondLst>
                                    <p:cond delay="0"/>
                                  </p:stCondLst>
                                  <p:childTnLst>
                                    <p:set>
                                      <p:cBhvr>
                                        <p:cTn id="167" dur="1" fill="hold">
                                          <p:stCondLst>
                                            <p:cond delay="0"/>
                                          </p:stCondLst>
                                        </p:cTn>
                                        <p:tgtEl>
                                          <p:spTgt spid="347"/>
                                        </p:tgtEl>
                                        <p:attrNameLst>
                                          <p:attrName>style.visibility</p:attrName>
                                        </p:attrNameLst>
                                      </p:cBhvr>
                                      <p:to>
                                        <p:strVal val="visible"/>
                                      </p:to>
                                    </p:set>
                                  </p:childTnLst>
                                </p:cTn>
                              </p:par>
                              <p:par>
                                <p:cTn id="168" presetID="1" presetClass="entr" presetSubtype="0" fill="hold" nodeType="withEffect">
                                  <p:stCondLst>
                                    <p:cond delay="0"/>
                                  </p:stCondLst>
                                  <p:childTnLst>
                                    <p:set>
                                      <p:cBhvr>
                                        <p:cTn id="169" dur="1" fill="hold">
                                          <p:stCondLst>
                                            <p:cond delay="0"/>
                                          </p:stCondLst>
                                        </p:cTn>
                                        <p:tgtEl>
                                          <p:spTgt spid="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0" restart="whenNotActive" fill="hold" evtFilter="cancelBubble" nodeType="interactiveSeq">
                <p:stCondLst>
                  <p:cond evt="onClick" delay="0">
                    <p:tgtEl>
                      <p:spTgt spid="356"/>
                    </p:tgtEl>
                  </p:cond>
                </p:stCondLst>
                <p:endSync evt="end" delay="0">
                  <p:rtn val="all"/>
                </p:endSync>
                <p:childTnLst>
                  <p:par>
                    <p:cTn id="171" fill="hold">
                      <p:stCondLst>
                        <p:cond delay="0"/>
                      </p:stCondLst>
                      <p:childTnLst>
                        <p:par>
                          <p:cTn id="172" fill="hold">
                            <p:stCondLst>
                              <p:cond delay="0"/>
                            </p:stCondLst>
                            <p:childTnLst>
                              <p:par>
                                <p:cTn id="173" presetID="1" presetClass="exit" presetSubtype="0" fill="hold" nodeType="clickEffect">
                                  <p:stCondLst>
                                    <p:cond delay="0"/>
                                  </p:stCondLst>
                                  <p:childTnLst>
                                    <p:set>
                                      <p:cBhvr>
                                        <p:cTn id="174" dur="1" fill="hold">
                                          <p:stCondLst>
                                            <p:cond delay="0"/>
                                          </p:stCondLst>
                                        </p:cTn>
                                        <p:tgtEl>
                                          <p:spTgt spid="329"/>
                                        </p:tgtEl>
                                        <p:attrNameLst>
                                          <p:attrName>style.visibility</p:attrName>
                                        </p:attrNameLst>
                                      </p:cBhvr>
                                      <p:to>
                                        <p:strVal val="hidden"/>
                                      </p:to>
                                    </p:set>
                                  </p:childTnLst>
                                </p:cTn>
                              </p:par>
                              <p:par>
                                <p:cTn id="175" presetID="1" presetClass="exit" presetSubtype="0" fill="hold" nodeType="withEffect">
                                  <p:stCondLst>
                                    <p:cond delay="0"/>
                                  </p:stCondLst>
                                  <p:childTnLst>
                                    <p:set>
                                      <p:cBhvr>
                                        <p:cTn id="176" dur="1" fill="hold">
                                          <p:stCondLst>
                                            <p:cond delay="0"/>
                                          </p:stCondLst>
                                        </p:cTn>
                                        <p:tgtEl>
                                          <p:spTgt spid="338"/>
                                        </p:tgtEl>
                                        <p:attrNameLst>
                                          <p:attrName>style.visibility</p:attrName>
                                        </p:attrNameLst>
                                      </p:cBhvr>
                                      <p:to>
                                        <p:strVal val="hidden"/>
                                      </p:to>
                                    </p:set>
                                  </p:childTnLst>
                                </p:cTn>
                              </p:par>
                              <p:par>
                                <p:cTn id="177" presetID="1" presetClass="exit" presetSubtype="0" fill="hold" nodeType="withEffect">
                                  <p:stCondLst>
                                    <p:cond delay="0"/>
                                  </p:stCondLst>
                                  <p:childTnLst>
                                    <p:set>
                                      <p:cBhvr>
                                        <p:cTn id="178" dur="1" fill="hold">
                                          <p:stCondLst>
                                            <p:cond delay="0"/>
                                          </p:stCondLst>
                                        </p:cTn>
                                        <p:tgtEl>
                                          <p:spTgt spid="347"/>
                                        </p:tgtEl>
                                        <p:attrNameLst>
                                          <p:attrName>style.visibility</p:attrName>
                                        </p:attrNameLst>
                                      </p:cBhvr>
                                      <p:to>
                                        <p:strVal val="hidden"/>
                                      </p:to>
                                    </p:set>
                                  </p:childTnLst>
                                </p:cTn>
                              </p:par>
                              <p:par>
                                <p:cTn id="179" presetID="1" presetClass="exit" presetSubtype="0" fill="hold" nodeType="withEffect">
                                  <p:stCondLst>
                                    <p:cond delay="0"/>
                                  </p:stCondLst>
                                  <p:childTnLst>
                                    <p:set>
                                      <p:cBhvr>
                                        <p:cTn id="180" dur="1" fill="hold">
                                          <p:stCondLst>
                                            <p:cond delay="0"/>
                                          </p:stCondLst>
                                        </p:cTn>
                                        <p:tgtEl>
                                          <p:spTgt spid="356"/>
                                        </p:tgtEl>
                                        <p:attrNameLst>
                                          <p:attrName>style.visibility</p:attrName>
                                        </p:attrNameLst>
                                      </p:cBhvr>
                                      <p:to>
                                        <p:strVal val="hidden"/>
                                      </p:to>
                                    </p:set>
                                  </p:childTnLst>
                                </p:cTn>
                              </p:par>
                              <p:par>
                                <p:cTn id="181" presetID="1" presetClass="entr" presetSubtype="0" fill="hold" nodeType="withEffect">
                                  <p:stCondLst>
                                    <p:cond delay="0"/>
                                  </p:stCondLst>
                                  <p:childTnLst>
                                    <p:set>
                                      <p:cBhvr>
                                        <p:cTn id="182" dur="1" fill="hold">
                                          <p:stCondLst>
                                            <p:cond delay="0"/>
                                          </p:stCondLst>
                                        </p:cTn>
                                        <p:tgtEl>
                                          <p:spTgt spid="245"/>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252"/>
                                        </p:tgtEl>
                                        <p:attrNameLst>
                                          <p:attrName>style.visibility</p:attrName>
                                        </p:attrNameLst>
                                      </p:cBhvr>
                                      <p:to>
                                        <p:strVal val="visible"/>
                                      </p:to>
                                    </p:set>
                                  </p:childTnLst>
                                </p:cTn>
                              </p:par>
                              <p:par>
                                <p:cTn id="185" presetID="1" presetClass="entr" presetSubtype="0" fill="hold" nodeType="withEffect">
                                  <p:stCondLst>
                                    <p:cond delay="0"/>
                                  </p:stCondLst>
                                  <p:childTnLst>
                                    <p:set>
                                      <p:cBhvr>
                                        <p:cTn id="186" dur="1" fill="hold">
                                          <p:stCondLst>
                                            <p:cond delay="0"/>
                                          </p:stCondLst>
                                        </p:cTn>
                                        <p:tgtEl>
                                          <p:spTgt spid="259"/>
                                        </p:tgtEl>
                                        <p:attrNameLst>
                                          <p:attrName>style.visibility</p:attrName>
                                        </p:attrNameLst>
                                      </p:cBhvr>
                                      <p:to>
                                        <p:strVal val="visible"/>
                                      </p:to>
                                    </p:set>
                                  </p:childTnLst>
                                </p:cTn>
                              </p:par>
                              <p:par>
                                <p:cTn id="187" presetID="8" presetClass="emph" presetSubtype="0" repeatCount="indefinite" fill="hold" nodeType="withEffect">
                                  <p:stCondLst>
                                    <p:cond delay="0"/>
                                  </p:stCondLst>
                                  <p:childTnLst>
                                    <p:animRot by="21600000">
                                      <p:cBhvr>
                                        <p:cTn id="188" dur="6000" fill="hold"/>
                                        <p:tgtEl>
                                          <p:spTgt spid="245"/>
                                        </p:tgtEl>
                                        <p:attrNameLst>
                                          <p:attrName>r</p:attrName>
                                        </p:attrNameLst>
                                      </p:cBhvr>
                                    </p:animRot>
                                  </p:childTnLst>
                                </p:cTn>
                              </p:par>
                              <p:par>
                                <p:cTn id="189" presetID="8" presetClass="emph" presetSubtype="0" repeatCount="indefinite" fill="hold" nodeType="withEffect">
                                  <p:stCondLst>
                                    <p:cond delay="0"/>
                                  </p:stCondLst>
                                  <p:childTnLst>
                                    <p:animRot by="21600000">
                                      <p:cBhvr>
                                        <p:cTn id="190" dur="6000" fill="hold"/>
                                        <p:tgtEl>
                                          <p:spTgt spid="252"/>
                                        </p:tgtEl>
                                        <p:attrNameLst>
                                          <p:attrName>r</p:attrName>
                                        </p:attrNameLst>
                                      </p:cBhvr>
                                    </p:animRot>
                                  </p:childTnLst>
                                </p:cTn>
                              </p:par>
                              <p:par>
                                <p:cTn id="191" presetID="8" presetClass="emph" presetSubtype="0" repeatCount="indefinite" fill="hold" nodeType="withEffect">
                                  <p:stCondLst>
                                    <p:cond delay="0"/>
                                  </p:stCondLst>
                                  <p:childTnLst>
                                    <p:animRot by="21600000">
                                      <p:cBhvr>
                                        <p:cTn id="192" dur="6000" fill="hold"/>
                                        <p:tgtEl>
                                          <p:spTgt spid="259"/>
                                        </p:tgtEl>
                                        <p:attrNameLst>
                                          <p:attrName>r</p:attrName>
                                        </p:attrNameLst>
                                      </p:cBhvr>
                                    </p:animRot>
                                  </p:childTnLst>
                                </p:cTn>
                              </p:par>
                              <p:par>
                                <p:cTn id="193" presetID="53" presetClass="exit" presetSubtype="32" fill="hold" grpId="6" nodeType="withEffect">
                                  <p:stCondLst>
                                    <p:cond delay="0"/>
                                  </p:stCondLst>
                                  <p:childTnLst>
                                    <p:anim calcmode="lin" valueType="num">
                                      <p:cBhvr>
                                        <p:cTn id="194" dur="500"/>
                                        <p:tgtEl>
                                          <p:spTgt spid="35"/>
                                        </p:tgtEl>
                                        <p:attrNameLst>
                                          <p:attrName>ppt_w</p:attrName>
                                        </p:attrNameLst>
                                      </p:cBhvr>
                                      <p:tavLst>
                                        <p:tav tm="0">
                                          <p:val>
                                            <p:strVal val="ppt_w"/>
                                          </p:val>
                                        </p:tav>
                                        <p:tav tm="100000">
                                          <p:val>
                                            <p:fltVal val="0"/>
                                          </p:val>
                                        </p:tav>
                                      </p:tavLst>
                                    </p:anim>
                                    <p:anim calcmode="lin" valueType="num">
                                      <p:cBhvr>
                                        <p:cTn id="195" dur="500"/>
                                        <p:tgtEl>
                                          <p:spTgt spid="35"/>
                                        </p:tgtEl>
                                        <p:attrNameLst>
                                          <p:attrName>ppt_h</p:attrName>
                                        </p:attrNameLst>
                                      </p:cBhvr>
                                      <p:tavLst>
                                        <p:tav tm="0">
                                          <p:val>
                                            <p:strVal val="ppt_h"/>
                                          </p:val>
                                        </p:tav>
                                        <p:tav tm="100000">
                                          <p:val>
                                            <p:fltVal val="0"/>
                                          </p:val>
                                        </p:tav>
                                      </p:tavLst>
                                    </p:anim>
                                    <p:animEffect transition="out" filter="fade">
                                      <p:cBhvr>
                                        <p:cTn id="196" dur="500"/>
                                        <p:tgtEl>
                                          <p:spTgt spid="35"/>
                                        </p:tgtEl>
                                      </p:cBhvr>
                                    </p:animEffect>
                                    <p:set>
                                      <p:cBhvr>
                                        <p:cTn id="197" dur="1" fill="hold">
                                          <p:stCondLst>
                                            <p:cond delay="499"/>
                                          </p:stCondLst>
                                        </p:cTn>
                                        <p:tgtEl>
                                          <p:spTgt spid="35"/>
                                        </p:tgtEl>
                                        <p:attrNameLst>
                                          <p:attrName>style.visibility</p:attrName>
                                        </p:attrNameLst>
                                      </p:cBhvr>
                                      <p:to>
                                        <p:strVal val="hidden"/>
                                      </p:to>
                                    </p:set>
                                  </p:childTnLst>
                                </p:cTn>
                              </p:par>
                              <p:par>
                                <p:cTn id="198" presetID="53" presetClass="exit" presetSubtype="32" fill="hold" grpId="6" nodeType="withEffect">
                                  <p:stCondLst>
                                    <p:cond delay="0"/>
                                  </p:stCondLst>
                                  <p:childTnLst>
                                    <p:anim calcmode="lin" valueType="num">
                                      <p:cBhvr>
                                        <p:cTn id="199" dur="500"/>
                                        <p:tgtEl>
                                          <p:spTgt spid="40"/>
                                        </p:tgtEl>
                                        <p:attrNameLst>
                                          <p:attrName>ppt_w</p:attrName>
                                        </p:attrNameLst>
                                      </p:cBhvr>
                                      <p:tavLst>
                                        <p:tav tm="0">
                                          <p:val>
                                            <p:strVal val="ppt_w"/>
                                          </p:val>
                                        </p:tav>
                                        <p:tav tm="100000">
                                          <p:val>
                                            <p:fltVal val="0"/>
                                          </p:val>
                                        </p:tav>
                                      </p:tavLst>
                                    </p:anim>
                                    <p:anim calcmode="lin" valueType="num">
                                      <p:cBhvr>
                                        <p:cTn id="200" dur="500"/>
                                        <p:tgtEl>
                                          <p:spTgt spid="40"/>
                                        </p:tgtEl>
                                        <p:attrNameLst>
                                          <p:attrName>ppt_h</p:attrName>
                                        </p:attrNameLst>
                                      </p:cBhvr>
                                      <p:tavLst>
                                        <p:tav tm="0">
                                          <p:val>
                                            <p:strVal val="ppt_h"/>
                                          </p:val>
                                        </p:tav>
                                        <p:tav tm="100000">
                                          <p:val>
                                            <p:fltVal val="0"/>
                                          </p:val>
                                        </p:tav>
                                      </p:tavLst>
                                    </p:anim>
                                    <p:animEffect transition="out" filter="fade">
                                      <p:cBhvr>
                                        <p:cTn id="201" dur="500"/>
                                        <p:tgtEl>
                                          <p:spTgt spid="40"/>
                                        </p:tgtEl>
                                      </p:cBhvr>
                                    </p:animEffect>
                                    <p:set>
                                      <p:cBhvr>
                                        <p:cTn id="202"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56"/>
                  </p:tgtEl>
                </p:cond>
              </p:nextCondLst>
            </p:seq>
            <p:seq concurrent="1" nextAc="seek">
              <p:cTn id="203" restart="whenNotActive" fill="hold" evtFilter="cancelBubble" nodeType="interactiveSeq">
                <p:stCondLst>
                  <p:cond evt="onClick" delay="0">
                    <p:tgtEl>
                      <p:spTgt spid="347"/>
                    </p:tgtEl>
                  </p:cond>
                </p:stCondLst>
                <p:endSync evt="end" delay="0">
                  <p:rtn val="all"/>
                </p:endSync>
                <p:childTnLst>
                  <p:par>
                    <p:cTn id="204" fill="hold">
                      <p:stCondLst>
                        <p:cond delay="0"/>
                      </p:stCondLst>
                      <p:childTnLst>
                        <p:par>
                          <p:cTn id="205" fill="hold">
                            <p:stCondLst>
                              <p:cond delay="0"/>
                            </p:stCondLst>
                            <p:childTnLst>
                              <p:par>
                                <p:cTn id="206" presetID="1" presetClass="exit" presetSubtype="0" fill="hold" nodeType="clickEffect">
                                  <p:stCondLst>
                                    <p:cond delay="0"/>
                                  </p:stCondLst>
                                  <p:childTnLst>
                                    <p:set>
                                      <p:cBhvr>
                                        <p:cTn id="207" dur="1" fill="hold">
                                          <p:stCondLst>
                                            <p:cond delay="0"/>
                                          </p:stCondLst>
                                        </p:cTn>
                                        <p:tgtEl>
                                          <p:spTgt spid="329"/>
                                        </p:tgtEl>
                                        <p:attrNameLst>
                                          <p:attrName>style.visibility</p:attrName>
                                        </p:attrNameLst>
                                      </p:cBhvr>
                                      <p:to>
                                        <p:strVal val="hidden"/>
                                      </p:to>
                                    </p:set>
                                  </p:childTnLst>
                                </p:cTn>
                              </p:par>
                              <p:par>
                                <p:cTn id="208" presetID="1" presetClass="exit" presetSubtype="0" fill="hold" nodeType="withEffect">
                                  <p:stCondLst>
                                    <p:cond delay="0"/>
                                  </p:stCondLst>
                                  <p:childTnLst>
                                    <p:set>
                                      <p:cBhvr>
                                        <p:cTn id="209" dur="1" fill="hold">
                                          <p:stCondLst>
                                            <p:cond delay="0"/>
                                          </p:stCondLst>
                                        </p:cTn>
                                        <p:tgtEl>
                                          <p:spTgt spid="338"/>
                                        </p:tgtEl>
                                        <p:attrNameLst>
                                          <p:attrName>style.visibility</p:attrName>
                                        </p:attrNameLst>
                                      </p:cBhvr>
                                      <p:to>
                                        <p:strVal val="hidden"/>
                                      </p:to>
                                    </p:set>
                                  </p:childTnLst>
                                </p:cTn>
                              </p:par>
                              <p:par>
                                <p:cTn id="210" presetID="1" presetClass="exit" presetSubtype="0" fill="hold" nodeType="withEffect">
                                  <p:stCondLst>
                                    <p:cond delay="0"/>
                                  </p:stCondLst>
                                  <p:childTnLst>
                                    <p:set>
                                      <p:cBhvr>
                                        <p:cTn id="211" dur="1" fill="hold">
                                          <p:stCondLst>
                                            <p:cond delay="0"/>
                                          </p:stCondLst>
                                        </p:cTn>
                                        <p:tgtEl>
                                          <p:spTgt spid="347"/>
                                        </p:tgtEl>
                                        <p:attrNameLst>
                                          <p:attrName>style.visibility</p:attrName>
                                        </p:attrNameLst>
                                      </p:cBhvr>
                                      <p:to>
                                        <p:strVal val="hidden"/>
                                      </p:to>
                                    </p:set>
                                  </p:childTnLst>
                                </p:cTn>
                              </p:par>
                              <p:par>
                                <p:cTn id="212" presetID="1" presetClass="exit" presetSubtype="0" fill="hold" nodeType="withEffect">
                                  <p:stCondLst>
                                    <p:cond delay="0"/>
                                  </p:stCondLst>
                                  <p:childTnLst>
                                    <p:set>
                                      <p:cBhvr>
                                        <p:cTn id="213" dur="1" fill="hold">
                                          <p:stCondLst>
                                            <p:cond delay="0"/>
                                          </p:stCondLst>
                                        </p:cTn>
                                        <p:tgtEl>
                                          <p:spTgt spid="356"/>
                                        </p:tgtEl>
                                        <p:attrNameLst>
                                          <p:attrName>style.visibility</p:attrName>
                                        </p:attrNameLst>
                                      </p:cBhvr>
                                      <p:to>
                                        <p:strVal val="hidden"/>
                                      </p:to>
                                    </p:set>
                                  </p:childTnLst>
                                </p:cTn>
                              </p:par>
                              <p:par>
                                <p:cTn id="214" presetID="1" presetClass="entr" presetSubtype="0" fill="hold" nodeType="withEffect">
                                  <p:stCondLst>
                                    <p:cond delay="0"/>
                                  </p:stCondLst>
                                  <p:childTnLst>
                                    <p:set>
                                      <p:cBhvr>
                                        <p:cTn id="215" dur="1" fill="hold">
                                          <p:stCondLst>
                                            <p:cond delay="0"/>
                                          </p:stCondLst>
                                        </p:cTn>
                                        <p:tgtEl>
                                          <p:spTgt spid="266"/>
                                        </p:tgtEl>
                                        <p:attrNameLst>
                                          <p:attrName>style.visibility</p:attrName>
                                        </p:attrNameLst>
                                      </p:cBhvr>
                                      <p:to>
                                        <p:strVal val="visible"/>
                                      </p:to>
                                    </p:set>
                                  </p:childTnLst>
                                </p:cTn>
                              </p:par>
                              <p:par>
                                <p:cTn id="216" presetID="1" presetClass="entr" presetSubtype="0" fill="hold" nodeType="withEffect">
                                  <p:stCondLst>
                                    <p:cond delay="0"/>
                                  </p:stCondLst>
                                  <p:childTnLst>
                                    <p:set>
                                      <p:cBhvr>
                                        <p:cTn id="217" dur="1" fill="hold">
                                          <p:stCondLst>
                                            <p:cond delay="0"/>
                                          </p:stCondLst>
                                        </p:cTn>
                                        <p:tgtEl>
                                          <p:spTgt spid="273"/>
                                        </p:tgtEl>
                                        <p:attrNameLst>
                                          <p:attrName>style.visibility</p:attrName>
                                        </p:attrNameLst>
                                      </p:cBhvr>
                                      <p:to>
                                        <p:strVal val="visible"/>
                                      </p:to>
                                    </p:set>
                                  </p:childTnLst>
                                </p:cTn>
                              </p:par>
                              <p:par>
                                <p:cTn id="218" presetID="1" presetClass="entr" presetSubtype="0" fill="hold" nodeType="withEffect">
                                  <p:stCondLst>
                                    <p:cond delay="0"/>
                                  </p:stCondLst>
                                  <p:childTnLst>
                                    <p:set>
                                      <p:cBhvr>
                                        <p:cTn id="219" dur="1" fill="hold">
                                          <p:stCondLst>
                                            <p:cond delay="0"/>
                                          </p:stCondLst>
                                        </p:cTn>
                                        <p:tgtEl>
                                          <p:spTgt spid="280"/>
                                        </p:tgtEl>
                                        <p:attrNameLst>
                                          <p:attrName>style.visibility</p:attrName>
                                        </p:attrNameLst>
                                      </p:cBhvr>
                                      <p:to>
                                        <p:strVal val="visible"/>
                                      </p:to>
                                    </p:set>
                                  </p:childTnLst>
                                </p:cTn>
                              </p:par>
                              <p:par>
                                <p:cTn id="220" presetID="8" presetClass="emph" presetSubtype="0" repeatCount="indefinite" fill="hold" nodeType="withEffect">
                                  <p:stCondLst>
                                    <p:cond delay="0"/>
                                  </p:stCondLst>
                                  <p:childTnLst>
                                    <p:animRot by="21600000">
                                      <p:cBhvr>
                                        <p:cTn id="221" dur="6000" fill="hold"/>
                                        <p:tgtEl>
                                          <p:spTgt spid="266"/>
                                        </p:tgtEl>
                                        <p:attrNameLst>
                                          <p:attrName>r</p:attrName>
                                        </p:attrNameLst>
                                      </p:cBhvr>
                                    </p:animRot>
                                  </p:childTnLst>
                                </p:cTn>
                              </p:par>
                              <p:par>
                                <p:cTn id="222" presetID="8" presetClass="emph" presetSubtype="0" repeatCount="indefinite" fill="hold" nodeType="withEffect">
                                  <p:stCondLst>
                                    <p:cond delay="0"/>
                                  </p:stCondLst>
                                  <p:childTnLst>
                                    <p:animRot by="21600000">
                                      <p:cBhvr>
                                        <p:cTn id="223" dur="6000" fill="hold"/>
                                        <p:tgtEl>
                                          <p:spTgt spid="273"/>
                                        </p:tgtEl>
                                        <p:attrNameLst>
                                          <p:attrName>r</p:attrName>
                                        </p:attrNameLst>
                                      </p:cBhvr>
                                    </p:animRot>
                                  </p:childTnLst>
                                </p:cTn>
                              </p:par>
                              <p:par>
                                <p:cTn id="224" presetID="8" presetClass="emph" presetSubtype="0" repeatCount="indefinite" fill="hold" nodeType="withEffect">
                                  <p:stCondLst>
                                    <p:cond delay="0"/>
                                  </p:stCondLst>
                                  <p:childTnLst>
                                    <p:animRot by="21600000">
                                      <p:cBhvr>
                                        <p:cTn id="225" dur="6000" fill="hold"/>
                                        <p:tgtEl>
                                          <p:spTgt spid="280"/>
                                        </p:tgtEl>
                                        <p:attrNameLst>
                                          <p:attrName>r</p:attrName>
                                        </p:attrNameLst>
                                      </p:cBhvr>
                                    </p:animRot>
                                  </p:childTnLst>
                                </p:cTn>
                              </p:par>
                              <p:par>
                                <p:cTn id="226" presetID="53" presetClass="exit" presetSubtype="32" fill="hold" grpId="5" nodeType="withEffect">
                                  <p:stCondLst>
                                    <p:cond delay="0"/>
                                  </p:stCondLst>
                                  <p:childTnLst>
                                    <p:anim calcmode="lin" valueType="num">
                                      <p:cBhvr>
                                        <p:cTn id="227" dur="500"/>
                                        <p:tgtEl>
                                          <p:spTgt spid="41"/>
                                        </p:tgtEl>
                                        <p:attrNameLst>
                                          <p:attrName>ppt_w</p:attrName>
                                        </p:attrNameLst>
                                      </p:cBhvr>
                                      <p:tavLst>
                                        <p:tav tm="0">
                                          <p:val>
                                            <p:strVal val="ppt_w"/>
                                          </p:val>
                                        </p:tav>
                                        <p:tav tm="100000">
                                          <p:val>
                                            <p:fltVal val="0"/>
                                          </p:val>
                                        </p:tav>
                                      </p:tavLst>
                                    </p:anim>
                                    <p:anim calcmode="lin" valueType="num">
                                      <p:cBhvr>
                                        <p:cTn id="228" dur="500"/>
                                        <p:tgtEl>
                                          <p:spTgt spid="41"/>
                                        </p:tgtEl>
                                        <p:attrNameLst>
                                          <p:attrName>ppt_h</p:attrName>
                                        </p:attrNameLst>
                                      </p:cBhvr>
                                      <p:tavLst>
                                        <p:tav tm="0">
                                          <p:val>
                                            <p:strVal val="ppt_h"/>
                                          </p:val>
                                        </p:tav>
                                        <p:tav tm="100000">
                                          <p:val>
                                            <p:fltVal val="0"/>
                                          </p:val>
                                        </p:tav>
                                      </p:tavLst>
                                    </p:anim>
                                    <p:animEffect transition="out" filter="fade">
                                      <p:cBhvr>
                                        <p:cTn id="229" dur="500"/>
                                        <p:tgtEl>
                                          <p:spTgt spid="41"/>
                                        </p:tgtEl>
                                      </p:cBhvr>
                                    </p:animEffect>
                                    <p:set>
                                      <p:cBhvr>
                                        <p:cTn id="230" dur="1" fill="hold">
                                          <p:stCondLst>
                                            <p:cond delay="499"/>
                                          </p:stCondLst>
                                        </p:cTn>
                                        <p:tgtEl>
                                          <p:spTgt spid="41"/>
                                        </p:tgtEl>
                                        <p:attrNameLst>
                                          <p:attrName>style.visibility</p:attrName>
                                        </p:attrNameLst>
                                      </p:cBhvr>
                                      <p:to>
                                        <p:strVal val="hidden"/>
                                      </p:to>
                                    </p:set>
                                  </p:childTnLst>
                                </p:cTn>
                              </p:par>
                              <p:par>
                                <p:cTn id="231" presetID="53" presetClass="exit" presetSubtype="32" fill="hold" grpId="5" nodeType="withEffect">
                                  <p:stCondLst>
                                    <p:cond delay="0"/>
                                  </p:stCondLst>
                                  <p:childTnLst>
                                    <p:anim calcmode="lin" valueType="num">
                                      <p:cBhvr>
                                        <p:cTn id="232" dur="500"/>
                                        <p:tgtEl>
                                          <p:spTgt spid="42"/>
                                        </p:tgtEl>
                                        <p:attrNameLst>
                                          <p:attrName>ppt_w</p:attrName>
                                        </p:attrNameLst>
                                      </p:cBhvr>
                                      <p:tavLst>
                                        <p:tav tm="0">
                                          <p:val>
                                            <p:strVal val="ppt_w"/>
                                          </p:val>
                                        </p:tav>
                                        <p:tav tm="100000">
                                          <p:val>
                                            <p:fltVal val="0"/>
                                          </p:val>
                                        </p:tav>
                                      </p:tavLst>
                                    </p:anim>
                                    <p:anim calcmode="lin" valueType="num">
                                      <p:cBhvr>
                                        <p:cTn id="233" dur="500"/>
                                        <p:tgtEl>
                                          <p:spTgt spid="42"/>
                                        </p:tgtEl>
                                        <p:attrNameLst>
                                          <p:attrName>ppt_h</p:attrName>
                                        </p:attrNameLst>
                                      </p:cBhvr>
                                      <p:tavLst>
                                        <p:tav tm="0">
                                          <p:val>
                                            <p:strVal val="ppt_h"/>
                                          </p:val>
                                        </p:tav>
                                        <p:tav tm="100000">
                                          <p:val>
                                            <p:fltVal val="0"/>
                                          </p:val>
                                        </p:tav>
                                      </p:tavLst>
                                    </p:anim>
                                    <p:animEffect transition="out" filter="fade">
                                      <p:cBhvr>
                                        <p:cTn id="234" dur="500"/>
                                        <p:tgtEl>
                                          <p:spTgt spid="42"/>
                                        </p:tgtEl>
                                      </p:cBhvr>
                                    </p:animEffect>
                                    <p:set>
                                      <p:cBhvr>
                                        <p:cTn id="235"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347"/>
                  </p:tgtEl>
                </p:cond>
              </p:nextCondLst>
            </p:seq>
            <p:seq concurrent="1" nextAc="seek">
              <p:cTn id="236" restart="whenNotActive" fill="hold" evtFilter="cancelBubble" nodeType="interactiveSeq">
                <p:stCondLst>
                  <p:cond evt="onClick" delay="0">
                    <p:tgtEl>
                      <p:spTgt spid="338"/>
                    </p:tgtEl>
                  </p:cond>
                </p:stCondLst>
                <p:endSync evt="end" delay="0">
                  <p:rtn val="all"/>
                </p:endSync>
                <p:childTnLst>
                  <p:par>
                    <p:cTn id="237" fill="hold">
                      <p:stCondLst>
                        <p:cond delay="0"/>
                      </p:stCondLst>
                      <p:childTnLst>
                        <p:par>
                          <p:cTn id="238" fill="hold">
                            <p:stCondLst>
                              <p:cond delay="0"/>
                            </p:stCondLst>
                            <p:childTnLst>
                              <p:par>
                                <p:cTn id="239" presetID="1" presetClass="exit" presetSubtype="0" fill="hold" nodeType="clickEffect">
                                  <p:stCondLst>
                                    <p:cond delay="0"/>
                                  </p:stCondLst>
                                  <p:childTnLst>
                                    <p:set>
                                      <p:cBhvr>
                                        <p:cTn id="240" dur="1" fill="hold">
                                          <p:stCondLst>
                                            <p:cond delay="0"/>
                                          </p:stCondLst>
                                        </p:cTn>
                                        <p:tgtEl>
                                          <p:spTgt spid="329"/>
                                        </p:tgtEl>
                                        <p:attrNameLst>
                                          <p:attrName>style.visibility</p:attrName>
                                        </p:attrNameLst>
                                      </p:cBhvr>
                                      <p:to>
                                        <p:strVal val="hidden"/>
                                      </p:to>
                                    </p:set>
                                  </p:childTnLst>
                                </p:cTn>
                              </p:par>
                              <p:par>
                                <p:cTn id="241" presetID="1" presetClass="exit" presetSubtype="0" fill="hold" nodeType="withEffect">
                                  <p:stCondLst>
                                    <p:cond delay="0"/>
                                  </p:stCondLst>
                                  <p:childTnLst>
                                    <p:set>
                                      <p:cBhvr>
                                        <p:cTn id="242" dur="1" fill="hold">
                                          <p:stCondLst>
                                            <p:cond delay="0"/>
                                          </p:stCondLst>
                                        </p:cTn>
                                        <p:tgtEl>
                                          <p:spTgt spid="338"/>
                                        </p:tgtEl>
                                        <p:attrNameLst>
                                          <p:attrName>style.visibility</p:attrName>
                                        </p:attrNameLst>
                                      </p:cBhvr>
                                      <p:to>
                                        <p:strVal val="hidden"/>
                                      </p:to>
                                    </p:set>
                                  </p:childTnLst>
                                </p:cTn>
                              </p:par>
                              <p:par>
                                <p:cTn id="243" presetID="1" presetClass="exit" presetSubtype="0" fill="hold" nodeType="withEffect">
                                  <p:stCondLst>
                                    <p:cond delay="0"/>
                                  </p:stCondLst>
                                  <p:childTnLst>
                                    <p:set>
                                      <p:cBhvr>
                                        <p:cTn id="244" dur="1" fill="hold">
                                          <p:stCondLst>
                                            <p:cond delay="0"/>
                                          </p:stCondLst>
                                        </p:cTn>
                                        <p:tgtEl>
                                          <p:spTgt spid="347"/>
                                        </p:tgtEl>
                                        <p:attrNameLst>
                                          <p:attrName>style.visibility</p:attrName>
                                        </p:attrNameLst>
                                      </p:cBhvr>
                                      <p:to>
                                        <p:strVal val="hidden"/>
                                      </p:to>
                                    </p:set>
                                  </p:childTnLst>
                                </p:cTn>
                              </p:par>
                              <p:par>
                                <p:cTn id="245" presetID="1" presetClass="exit" presetSubtype="0" fill="hold" nodeType="withEffect">
                                  <p:stCondLst>
                                    <p:cond delay="0"/>
                                  </p:stCondLst>
                                  <p:childTnLst>
                                    <p:set>
                                      <p:cBhvr>
                                        <p:cTn id="246" dur="1" fill="hold">
                                          <p:stCondLst>
                                            <p:cond delay="0"/>
                                          </p:stCondLst>
                                        </p:cTn>
                                        <p:tgtEl>
                                          <p:spTgt spid="356"/>
                                        </p:tgtEl>
                                        <p:attrNameLst>
                                          <p:attrName>style.visibility</p:attrName>
                                        </p:attrNameLst>
                                      </p:cBhvr>
                                      <p:to>
                                        <p:strVal val="hidden"/>
                                      </p:to>
                                    </p:set>
                                  </p:childTnLst>
                                </p:cTn>
                              </p:par>
                              <p:par>
                                <p:cTn id="247" presetID="1" presetClass="entr" presetSubtype="0" fill="hold" nodeType="withEffect">
                                  <p:stCondLst>
                                    <p:cond delay="0"/>
                                  </p:stCondLst>
                                  <p:childTnLst>
                                    <p:set>
                                      <p:cBhvr>
                                        <p:cTn id="248" dur="1" fill="hold">
                                          <p:stCondLst>
                                            <p:cond delay="0"/>
                                          </p:stCondLst>
                                        </p:cTn>
                                        <p:tgtEl>
                                          <p:spTgt spid="287"/>
                                        </p:tgtEl>
                                        <p:attrNameLst>
                                          <p:attrName>style.visibility</p:attrName>
                                        </p:attrNameLst>
                                      </p:cBhvr>
                                      <p:to>
                                        <p:strVal val="visible"/>
                                      </p:to>
                                    </p:set>
                                  </p:childTnLst>
                                </p:cTn>
                              </p:par>
                              <p:par>
                                <p:cTn id="249" presetID="1" presetClass="entr" presetSubtype="0" fill="hold" nodeType="withEffect">
                                  <p:stCondLst>
                                    <p:cond delay="0"/>
                                  </p:stCondLst>
                                  <p:childTnLst>
                                    <p:set>
                                      <p:cBhvr>
                                        <p:cTn id="250" dur="1" fill="hold">
                                          <p:stCondLst>
                                            <p:cond delay="0"/>
                                          </p:stCondLst>
                                        </p:cTn>
                                        <p:tgtEl>
                                          <p:spTgt spid="294"/>
                                        </p:tgtEl>
                                        <p:attrNameLst>
                                          <p:attrName>style.visibility</p:attrName>
                                        </p:attrNameLst>
                                      </p:cBhvr>
                                      <p:to>
                                        <p:strVal val="visible"/>
                                      </p:to>
                                    </p:set>
                                  </p:childTnLst>
                                </p:cTn>
                              </p:par>
                              <p:par>
                                <p:cTn id="251" presetID="1" presetClass="entr" presetSubtype="0" fill="hold" nodeType="withEffect">
                                  <p:stCondLst>
                                    <p:cond delay="0"/>
                                  </p:stCondLst>
                                  <p:childTnLst>
                                    <p:set>
                                      <p:cBhvr>
                                        <p:cTn id="252" dur="1" fill="hold">
                                          <p:stCondLst>
                                            <p:cond delay="0"/>
                                          </p:stCondLst>
                                        </p:cTn>
                                        <p:tgtEl>
                                          <p:spTgt spid="301"/>
                                        </p:tgtEl>
                                        <p:attrNameLst>
                                          <p:attrName>style.visibility</p:attrName>
                                        </p:attrNameLst>
                                      </p:cBhvr>
                                      <p:to>
                                        <p:strVal val="visible"/>
                                      </p:to>
                                    </p:set>
                                  </p:childTnLst>
                                </p:cTn>
                              </p:par>
                              <p:par>
                                <p:cTn id="253" presetID="8" presetClass="emph" presetSubtype="0" repeatCount="indefinite" fill="hold" nodeType="withEffect">
                                  <p:stCondLst>
                                    <p:cond delay="0"/>
                                  </p:stCondLst>
                                  <p:childTnLst>
                                    <p:animRot by="21600000">
                                      <p:cBhvr>
                                        <p:cTn id="254" dur="6000" fill="hold"/>
                                        <p:tgtEl>
                                          <p:spTgt spid="287"/>
                                        </p:tgtEl>
                                        <p:attrNameLst>
                                          <p:attrName>r</p:attrName>
                                        </p:attrNameLst>
                                      </p:cBhvr>
                                    </p:animRot>
                                  </p:childTnLst>
                                </p:cTn>
                              </p:par>
                              <p:par>
                                <p:cTn id="255" presetID="8" presetClass="emph" presetSubtype="0" repeatCount="indefinite" fill="hold" nodeType="withEffect">
                                  <p:stCondLst>
                                    <p:cond delay="0"/>
                                  </p:stCondLst>
                                  <p:childTnLst>
                                    <p:animRot by="21600000">
                                      <p:cBhvr>
                                        <p:cTn id="256" dur="6000" fill="hold"/>
                                        <p:tgtEl>
                                          <p:spTgt spid="294"/>
                                        </p:tgtEl>
                                        <p:attrNameLst>
                                          <p:attrName>r</p:attrName>
                                        </p:attrNameLst>
                                      </p:cBhvr>
                                    </p:animRot>
                                  </p:childTnLst>
                                </p:cTn>
                              </p:par>
                              <p:par>
                                <p:cTn id="257" presetID="8" presetClass="emph" presetSubtype="0" repeatCount="indefinite" fill="hold" nodeType="withEffect">
                                  <p:stCondLst>
                                    <p:cond delay="0"/>
                                  </p:stCondLst>
                                  <p:childTnLst>
                                    <p:animRot by="21600000">
                                      <p:cBhvr>
                                        <p:cTn id="258" dur="6000" fill="hold"/>
                                        <p:tgtEl>
                                          <p:spTgt spid="301"/>
                                        </p:tgtEl>
                                        <p:attrNameLst>
                                          <p:attrName>r</p:attrName>
                                        </p:attrNameLst>
                                      </p:cBhvr>
                                    </p:animRot>
                                  </p:childTnLst>
                                </p:cTn>
                              </p:par>
                              <p:par>
                                <p:cTn id="259" presetID="53" presetClass="exit" presetSubtype="32" fill="hold" grpId="4" nodeType="withEffect">
                                  <p:stCondLst>
                                    <p:cond delay="0"/>
                                  </p:stCondLst>
                                  <p:childTnLst>
                                    <p:anim calcmode="lin" valueType="num">
                                      <p:cBhvr>
                                        <p:cTn id="260" dur="500"/>
                                        <p:tgtEl>
                                          <p:spTgt spid="43"/>
                                        </p:tgtEl>
                                        <p:attrNameLst>
                                          <p:attrName>ppt_w</p:attrName>
                                        </p:attrNameLst>
                                      </p:cBhvr>
                                      <p:tavLst>
                                        <p:tav tm="0">
                                          <p:val>
                                            <p:strVal val="ppt_w"/>
                                          </p:val>
                                        </p:tav>
                                        <p:tav tm="100000">
                                          <p:val>
                                            <p:fltVal val="0"/>
                                          </p:val>
                                        </p:tav>
                                      </p:tavLst>
                                    </p:anim>
                                    <p:anim calcmode="lin" valueType="num">
                                      <p:cBhvr>
                                        <p:cTn id="261" dur="500"/>
                                        <p:tgtEl>
                                          <p:spTgt spid="43"/>
                                        </p:tgtEl>
                                        <p:attrNameLst>
                                          <p:attrName>ppt_h</p:attrName>
                                        </p:attrNameLst>
                                      </p:cBhvr>
                                      <p:tavLst>
                                        <p:tav tm="0">
                                          <p:val>
                                            <p:strVal val="ppt_h"/>
                                          </p:val>
                                        </p:tav>
                                        <p:tav tm="100000">
                                          <p:val>
                                            <p:fltVal val="0"/>
                                          </p:val>
                                        </p:tav>
                                      </p:tavLst>
                                    </p:anim>
                                    <p:animEffect transition="out" filter="fade">
                                      <p:cBhvr>
                                        <p:cTn id="262" dur="500"/>
                                        <p:tgtEl>
                                          <p:spTgt spid="43"/>
                                        </p:tgtEl>
                                      </p:cBhvr>
                                    </p:animEffect>
                                    <p:set>
                                      <p:cBhvr>
                                        <p:cTn id="263" dur="1" fill="hold">
                                          <p:stCondLst>
                                            <p:cond delay="499"/>
                                          </p:stCondLst>
                                        </p:cTn>
                                        <p:tgtEl>
                                          <p:spTgt spid="43"/>
                                        </p:tgtEl>
                                        <p:attrNameLst>
                                          <p:attrName>style.visibility</p:attrName>
                                        </p:attrNameLst>
                                      </p:cBhvr>
                                      <p:to>
                                        <p:strVal val="hidden"/>
                                      </p:to>
                                    </p:set>
                                  </p:childTnLst>
                                </p:cTn>
                              </p:par>
                              <p:par>
                                <p:cTn id="264" presetID="53" presetClass="exit" presetSubtype="32" fill="hold" grpId="4" nodeType="withEffect">
                                  <p:stCondLst>
                                    <p:cond delay="0"/>
                                  </p:stCondLst>
                                  <p:childTnLst>
                                    <p:anim calcmode="lin" valueType="num">
                                      <p:cBhvr>
                                        <p:cTn id="265" dur="500"/>
                                        <p:tgtEl>
                                          <p:spTgt spid="44"/>
                                        </p:tgtEl>
                                        <p:attrNameLst>
                                          <p:attrName>ppt_w</p:attrName>
                                        </p:attrNameLst>
                                      </p:cBhvr>
                                      <p:tavLst>
                                        <p:tav tm="0">
                                          <p:val>
                                            <p:strVal val="ppt_w"/>
                                          </p:val>
                                        </p:tav>
                                        <p:tav tm="100000">
                                          <p:val>
                                            <p:fltVal val="0"/>
                                          </p:val>
                                        </p:tav>
                                      </p:tavLst>
                                    </p:anim>
                                    <p:anim calcmode="lin" valueType="num">
                                      <p:cBhvr>
                                        <p:cTn id="266" dur="500"/>
                                        <p:tgtEl>
                                          <p:spTgt spid="44"/>
                                        </p:tgtEl>
                                        <p:attrNameLst>
                                          <p:attrName>ppt_h</p:attrName>
                                        </p:attrNameLst>
                                      </p:cBhvr>
                                      <p:tavLst>
                                        <p:tav tm="0">
                                          <p:val>
                                            <p:strVal val="ppt_h"/>
                                          </p:val>
                                        </p:tav>
                                        <p:tav tm="100000">
                                          <p:val>
                                            <p:fltVal val="0"/>
                                          </p:val>
                                        </p:tav>
                                      </p:tavLst>
                                    </p:anim>
                                    <p:animEffect transition="out" filter="fade">
                                      <p:cBhvr>
                                        <p:cTn id="267" dur="500"/>
                                        <p:tgtEl>
                                          <p:spTgt spid="44"/>
                                        </p:tgtEl>
                                      </p:cBhvr>
                                    </p:animEffect>
                                    <p:set>
                                      <p:cBhvr>
                                        <p:cTn id="268"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338"/>
                  </p:tgtEl>
                </p:cond>
              </p:nextCondLst>
            </p:seq>
            <p:seq concurrent="1" nextAc="seek">
              <p:cTn id="269" restart="whenNotActive" fill="hold" evtFilter="cancelBubble" nodeType="interactiveSeq">
                <p:stCondLst>
                  <p:cond evt="onClick" delay="0">
                    <p:tgtEl>
                      <p:spTgt spid="329"/>
                    </p:tgtEl>
                  </p:cond>
                </p:stCondLst>
                <p:endSync evt="end" delay="0">
                  <p:rtn val="all"/>
                </p:endSync>
                <p:childTnLst>
                  <p:par>
                    <p:cTn id="270" fill="hold">
                      <p:stCondLst>
                        <p:cond delay="0"/>
                      </p:stCondLst>
                      <p:childTnLst>
                        <p:par>
                          <p:cTn id="271" fill="hold">
                            <p:stCondLst>
                              <p:cond delay="0"/>
                            </p:stCondLst>
                            <p:childTnLst>
                              <p:par>
                                <p:cTn id="272" presetID="1" presetClass="exit" presetSubtype="0" fill="hold" nodeType="clickEffect">
                                  <p:stCondLst>
                                    <p:cond delay="0"/>
                                  </p:stCondLst>
                                  <p:childTnLst>
                                    <p:set>
                                      <p:cBhvr>
                                        <p:cTn id="273" dur="1" fill="hold">
                                          <p:stCondLst>
                                            <p:cond delay="0"/>
                                          </p:stCondLst>
                                        </p:cTn>
                                        <p:tgtEl>
                                          <p:spTgt spid="329"/>
                                        </p:tgtEl>
                                        <p:attrNameLst>
                                          <p:attrName>style.visibility</p:attrName>
                                        </p:attrNameLst>
                                      </p:cBhvr>
                                      <p:to>
                                        <p:strVal val="hidden"/>
                                      </p:to>
                                    </p:set>
                                  </p:childTnLst>
                                </p:cTn>
                              </p:par>
                              <p:par>
                                <p:cTn id="274" presetID="1" presetClass="exit" presetSubtype="0" fill="hold" nodeType="withEffect">
                                  <p:stCondLst>
                                    <p:cond delay="0"/>
                                  </p:stCondLst>
                                  <p:childTnLst>
                                    <p:set>
                                      <p:cBhvr>
                                        <p:cTn id="275" dur="1" fill="hold">
                                          <p:stCondLst>
                                            <p:cond delay="0"/>
                                          </p:stCondLst>
                                        </p:cTn>
                                        <p:tgtEl>
                                          <p:spTgt spid="338"/>
                                        </p:tgtEl>
                                        <p:attrNameLst>
                                          <p:attrName>style.visibility</p:attrName>
                                        </p:attrNameLst>
                                      </p:cBhvr>
                                      <p:to>
                                        <p:strVal val="hidden"/>
                                      </p:to>
                                    </p:set>
                                  </p:childTnLst>
                                </p:cTn>
                              </p:par>
                              <p:par>
                                <p:cTn id="276" presetID="1" presetClass="exit" presetSubtype="0" fill="hold" nodeType="withEffect">
                                  <p:stCondLst>
                                    <p:cond delay="0"/>
                                  </p:stCondLst>
                                  <p:childTnLst>
                                    <p:set>
                                      <p:cBhvr>
                                        <p:cTn id="277" dur="1" fill="hold">
                                          <p:stCondLst>
                                            <p:cond delay="0"/>
                                          </p:stCondLst>
                                        </p:cTn>
                                        <p:tgtEl>
                                          <p:spTgt spid="347"/>
                                        </p:tgtEl>
                                        <p:attrNameLst>
                                          <p:attrName>style.visibility</p:attrName>
                                        </p:attrNameLst>
                                      </p:cBhvr>
                                      <p:to>
                                        <p:strVal val="hidden"/>
                                      </p:to>
                                    </p:set>
                                  </p:childTnLst>
                                </p:cTn>
                              </p:par>
                              <p:par>
                                <p:cTn id="278" presetID="1" presetClass="exit" presetSubtype="0" fill="hold" nodeType="withEffect">
                                  <p:stCondLst>
                                    <p:cond delay="0"/>
                                  </p:stCondLst>
                                  <p:childTnLst>
                                    <p:set>
                                      <p:cBhvr>
                                        <p:cTn id="279" dur="1" fill="hold">
                                          <p:stCondLst>
                                            <p:cond delay="0"/>
                                          </p:stCondLst>
                                        </p:cTn>
                                        <p:tgtEl>
                                          <p:spTgt spid="356"/>
                                        </p:tgtEl>
                                        <p:attrNameLst>
                                          <p:attrName>style.visibility</p:attrName>
                                        </p:attrNameLst>
                                      </p:cBhvr>
                                      <p:to>
                                        <p:strVal val="hidden"/>
                                      </p:to>
                                    </p:set>
                                  </p:childTnLst>
                                </p:cTn>
                              </p:par>
                              <p:par>
                                <p:cTn id="280" presetID="1" presetClass="entr" presetSubtype="0" fill="hold" nodeType="withEffect">
                                  <p:stCondLst>
                                    <p:cond delay="0"/>
                                  </p:stCondLst>
                                  <p:childTnLst>
                                    <p:set>
                                      <p:cBhvr>
                                        <p:cTn id="281" dur="1" fill="hold">
                                          <p:stCondLst>
                                            <p:cond delay="0"/>
                                          </p:stCondLst>
                                        </p:cTn>
                                        <p:tgtEl>
                                          <p:spTgt spid="308"/>
                                        </p:tgtEl>
                                        <p:attrNameLst>
                                          <p:attrName>style.visibility</p:attrName>
                                        </p:attrNameLst>
                                      </p:cBhvr>
                                      <p:to>
                                        <p:strVal val="visible"/>
                                      </p:to>
                                    </p:set>
                                  </p:childTnLst>
                                </p:cTn>
                              </p:par>
                              <p:par>
                                <p:cTn id="282" presetID="1" presetClass="entr" presetSubtype="0" fill="hold" nodeType="withEffect">
                                  <p:stCondLst>
                                    <p:cond delay="0"/>
                                  </p:stCondLst>
                                  <p:childTnLst>
                                    <p:set>
                                      <p:cBhvr>
                                        <p:cTn id="283" dur="1" fill="hold">
                                          <p:stCondLst>
                                            <p:cond delay="0"/>
                                          </p:stCondLst>
                                        </p:cTn>
                                        <p:tgtEl>
                                          <p:spTgt spid="315"/>
                                        </p:tgtEl>
                                        <p:attrNameLst>
                                          <p:attrName>style.visibility</p:attrName>
                                        </p:attrNameLst>
                                      </p:cBhvr>
                                      <p:to>
                                        <p:strVal val="visible"/>
                                      </p:to>
                                    </p:set>
                                  </p:childTnLst>
                                </p:cTn>
                              </p:par>
                              <p:par>
                                <p:cTn id="284" presetID="1" presetClass="entr" presetSubtype="0" fill="hold" nodeType="withEffect">
                                  <p:stCondLst>
                                    <p:cond delay="0"/>
                                  </p:stCondLst>
                                  <p:childTnLst>
                                    <p:set>
                                      <p:cBhvr>
                                        <p:cTn id="285" dur="1" fill="hold">
                                          <p:stCondLst>
                                            <p:cond delay="0"/>
                                          </p:stCondLst>
                                        </p:cTn>
                                        <p:tgtEl>
                                          <p:spTgt spid="322"/>
                                        </p:tgtEl>
                                        <p:attrNameLst>
                                          <p:attrName>style.visibility</p:attrName>
                                        </p:attrNameLst>
                                      </p:cBhvr>
                                      <p:to>
                                        <p:strVal val="visible"/>
                                      </p:to>
                                    </p:set>
                                  </p:childTnLst>
                                </p:cTn>
                              </p:par>
                              <p:par>
                                <p:cTn id="286" presetID="8" presetClass="emph" presetSubtype="0" repeatCount="indefinite" fill="hold" nodeType="withEffect">
                                  <p:stCondLst>
                                    <p:cond delay="0"/>
                                  </p:stCondLst>
                                  <p:childTnLst>
                                    <p:animRot by="21600000">
                                      <p:cBhvr>
                                        <p:cTn id="287" dur="6000" fill="hold"/>
                                        <p:tgtEl>
                                          <p:spTgt spid="308"/>
                                        </p:tgtEl>
                                        <p:attrNameLst>
                                          <p:attrName>r</p:attrName>
                                        </p:attrNameLst>
                                      </p:cBhvr>
                                    </p:animRot>
                                  </p:childTnLst>
                                </p:cTn>
                              </p:par>
                              <p:par>
                                <p:cTn id="288" presetID="8" presetClass="emph" presetSubtype="0" repeatCount="indefinite" fill="hold" nodeType="withEffect">
                                  <p:stCondLst>
                                    <p:cond delay="0"/>
                                  </p:stCondLst>
                                  <p:childTnLst>
                                    <p:animRot by="21600000">
                                      <p:cBhvr>
                                        <p:cTn id="289" dur="6000" fill="hold"/>
                                        <p:tgtEl>
                                          <p:spTgt spid="315"/>
                                        </p:tgtEl>
                                        <p:attrNameLst>
                                          <p:attrName>r</p:attrName>
                                        </p:attrNameLst>
                                      </p:cBhvr>
                                    </p:animRot>
                                  </p:childTnLst>
                                </p:cTn>
                              </p:par>
                              <p:par>
                                <p:cTn id="290" presetID="8" presetClass="emph" presetSubtype="0" repeatCount="indefinite" fill="hold" nodeType="withEffect">
                                  <p:stCondLst>
                                    <p:cond delay="0"/>
                                  </p:stCondLst>
                                  <p:childTnLst>
                                    <p:animRot by="21600000">
                                      <p:cBhvr>
                                        <p:cTn id="291" dur="6000" fill="hold"/>
                                        <p:tgtEl>
                                          <p:spTgt spid="322"/>
                                        </p:tgtEl>
                                        <p:attrNameLst>
                                          <p:attrName>r</p:attrName>
                                        </p:attrNameLst>
                                      </p:cBhvr>
                                    </p:animRot>
                                  </p:childTnLst>
                                </p:cTn>
                              </p:par>
                              <p:par>
                                <p:cTn id="292" presetID="53" presetClass="exit" presetSubtype="32" fill="hold" grpId="1" nodeType="withEffect">
                                  <p:stCondLst>
                                    <p:cond delay="0"/>
                                  </p:stCondLst>
                                  <p:childTnLst>
                                    <p:anim calcmode="lin" valueType="num">
                                      <p:cBhvr>
                                        <p:cTn id="293" dur="500"/>
                                        <p:tgtEl>
                                          <p:spTgt spid="45"/>
                                        </p:tgtEl>
                                        <p:attrNameLst>
                                          <p:attrName>ppt_w</p:attrName>
                                        </p:attrNameLst>
                                      </p:cBhvr>
                                      <p:tavLst>
                                        <p:tav tm="0">
                                          <p:val>
                                            <p:strVal val="ppt_w"/>
                                          </p:val>
                                        </p:tav>
                                        <p:tav tm="100000">
                                          <p:val>
                                            <p:fltVal val="0"/>
                                          </p:val>
                                        </p:tav>
                                      </p:tavLst>
                                    </p:anim>
                                    <p:anim calcmode="lin" valueType="num">
                                      <p:cBhvr>
                                        <p:cTn id="294" dur="500"/>
                                        <p:tgtEl>
                                          <p:spTgt spid="45"/>
                                        </p:tgtEl>
                                        <p:attrNameLst>
                                          <p:attrName>ppt_h</p:attrName>
                                        </p:attrNameLst>
                                      </p:cBhvr>
                                      <p:tavLst>
                                        <p:tav tm="0">
                                          <p:val>
                                            <p:strVal val="ppt_h"/>
                                          </p:val>
                                        </p:tav>
                                        <p:tav tm="100000">
                                          <p:val>
                                            <p:fltVal val="0"/>
                                          </p:val>
                                        </p:tav>
                                      </p:tavLst>
                                    </p:anim>
                                    <p:animEffect transition="out" filter="fade">
                                      <p:cBhvr>
                                        <p:cTn id="295" dur="500"/>
                                        <p:tgtEl>
                                          <p:spTgt spid="45"/>
                                        </p:tgtEl>
                                      </p:cBhvr>
                                    </p:animEffect>
                                    <p:set>
                                      <p:cBhvr>
                                        <p:cTn id="296" dur="1" fill="hold">
                                          <p:stCondLst>
                                            <p:cond delay="499"/>
                                          </p:stCondLst>
                                        </p:cTn>
                                        <p:tgtEl>
                                          <p:spTgt spid="45"/>
                                        </p:tgtEl>
                                        <p:attrNameLst>
                                          <p:attrName>style.visibility</p:attrName>
                                        </p:attrNameLst>
                                      </p:cBhvr>
                                      <p:to>
                                        <p:strVal val="hidden"/>
                                      </p:to>
                                    </p:set>
                                  </p:childTnLst>
                                </p:cTn>
                              </p:par>
                              <p:par>
                                <p:cTn id="297" presetID="53" presetClass="exit" presetSubtype="32" fill="hold" grpId="1" nodeType="withEffect">
                                  <p:stCondLst>
                                    <p:cond delay="0"/>
                                  </p:stCondLst>
                                  <p:childTnLst>
                                    <p:anim calcmode="lin" valueType="num">
                                      <p:cBhvr>
                                        <p:cTn id="298" dur="500"/>
                                        <p:tgtEl>
                                          <p:spTgt spid="46"/>
                                        </p:tgtEl>
                                        <p:attrNameLst>
                                          <p:attrName>ppt_w</p:attrName>
                                        </p:attrNameLst>
                                      </p:cBhvr>
                                      <p:tavLst>
                                        <p:tav tm="0">
                                          <p:val>
                                            <p:strVal val="ppt_w"/>
                                          </p:val>
                                        </p:tav>
                                        <p:tav tm="100000">
                                          <p:val>
                                            <p:fltVal val="0"/>
                                          </p:val>
                                        </p:tav>
                                      </p:tavLst>
                                    </p:anim>
                                    <p:anim calcmode="lin" valueType="num">
                                      <p:cBhvr>
                                        <p:cTn id="299" dur="500"/>
                                        <p:tgtEl>
                                          <p:spTgt spid="46"/>
                                        </p:tgtEl>
                                        <p:attrNameLst>
                                          <p:attrName>ppt_h</p:attrName>
                                        </p:attrNameLst>
                                      </p:cBhvr>
                                      <p:tavLst>
                                        <p:tav tm="0">
                                          <p:val>
                                            <p:strVal val="ppt_h"/>
                                          </p:val>
                                        </p:tav>
                                        <p:tav tm="100000">
                                          <p:val>
                                            <p:fltVal val="0"/>
                                          </p:val>
                                        </p:tav>
                                      </p:tavLst>
                                    </p:anim>
                                    <p:animEffect transition="out" filter="fade">
                                      <p:cBhvr>
                                        <p:cTn id="300" dur="500"/>
                                        <p:tgtEl>
                                          <p:spTgt spid="46"/>
                                        </p:tgtEl>
                                      </p:cBhvr>
                                    </p:animEffect>
                                    <p:set>
                                      <p:cBhvr>
                                        <p:cTn id="301"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329"/>
                  </p:tgtEl>
                </p:cond>
              </p:nextCondLst>
            </p:seq>
            <p:seq concurrent="1" nextAc="seek">
              <p:cTn id="302" restart="whenNotActive" fill="hold" evtFilter="cancelBubble" nodeType="interactiveSeq">
                <p:stCondLst>
                  <p:cond evt="onClick" delay="0">
                    <p:tgtEl>
                      <p:spTgt spid="259"/>
                    </p:tgtEl>
                  </p:cond>
                </p:stCondLst>
                <p:endSync evt="end" delay="0">
                  <p:rtn val="all"/>
                </p:endSync>
                <p:childTnLst>
                  <p:par>
                    <p:cTn id="303" fill="hold">
                      <p:stCondLst>
                        <p:cond delay="0"/>
                      </p:stCondLst>
                      <p:childTnLst>
                        <p:par>
                          <p:cTn id="304" fill="hold">
                            <p:stCondLst>
                              <p:cond delay="0"/>
                            </p:stCondLst>
                            <p:childTnLst>
                              <p:par>
                                <p:cTn id="305" presetID="1" presetClass="entr" presetSubtype="0" fill="hold" nodeType="withEffect">
                                  <p:stCondLst>
                                    <p:cond delay="0"/>
                                  </p:stCondLst>
                                  <p:childTnLst>
                                    <p:set>
                                      <p:cBhvr>
                                        <p:cTn id="306" dur="1" fill="hold">
                                          <p:stCondLst>
                                            <p:cond delay="0"/>
                                          </p:stCondLst>
                                        </p:cTn>
                                        <p:tgtEl>
                                          <p:spTgt spid="21"/>
                                        </p:tgtEl>
                                        <p:attrNameLst>
                                          <p:attrName>style.visibility</p:attrName>
                                        </p:attrNameLst>
                                      </p:cBhvr>
                                      <p:to>
                                        <p:strVal val="visible"/>
                                      </p:to>
                                    </p:set>
                                  </p:childTnLst>
                                </p:cTn>
                              </p:par>
                              <p:par>
                                <p:cTn id="307" presetID="1" presetClass="entr" presetSubtype="0" fill="hold" nodeType="withEffect">
                                  <p:stCondLst>
                                    <p:cond delay="0"/>
                                  </p:stCondLst>
                                  <p:childTnLst>
                                    <p:set>
                                      <p:cBhvr>
                                        <p:cTn id="308" dur="1" fill="hold">
                                          <p:stCondLst>
                                            <p:cond delay="0"/>
                                          </p:stCondLst>
                                        </p:cTn>
                                        <p:tgtEl>
                                          <p:spTgt spid="30"/>
                                        </p:tgtEl>
                                        <p:attrNameLst>
                                          <p:attrName>style.visibility</p:attrName>
                                        </p:attrNameLst>
                                      </p:cBhvr>
                                      <p:to>
                                        <p:strVal val="visible"/>
                                      </p:to>
                                    </p:set>
                                  </p:childTnLst>
                                </p:cTn>
                              </p:par>
                              <p:par>
                                <p:cTn id="309" presetID="8" presetClass="emph" presetSubtype="0" repeatCount="indefinite" fill="hold" nodeType="withEffect">
                                  <p:stCondLst>
                                    <p:cond delay="0"/>
                                  </p:stCondLst>
                                  <p:childTnLst>
                                    <p:animRot by="21600000">
                                      <p:cBhvr>
                                        <p:cTn id="310" dur="6000" fill="hold"/>
                                        <p:tgtEl>
                                          <p:spTgt spid="21"/>
                                        </p:tgtEl>
                                        <p:attrNameLst>
                                          <p:attrName>r</p:attrName>
                                        </p:attrNameLst>
                                      </p:cBhvr>
                                    </p:animRot>
                                  </p:childTnLst>
                                </p:cTn>
                              </p:par>
                              <p:par>
                                <p:cTn id="311" presetID="8" presetClass="emph" presetSubtype="0" repeatCount="indefinite" fill="hold" nodeType="withEffect">
                                  <p:stCondLst>
                                    <p:cond delay="0"/>
                                  </p:stCondLst>
                                  <p:childTnLst>
                                    <p:animRot by="21600000">
                                      <p:cBhvr>
                                        <p:cTn id="312" dur="6000" fill="hold"/>
                                        <p:tgtEl>
                                          <p:spTgt spid="30"/>
                                        </p:tgtEl>
                                        <p:attrNameLst>
                                          <p:attrName>r</p:attrName>
                                        </p:attrNameLst>
                                      </p:cBhvr>
                                    </p:animRot>
                                  </p:childTnLst>
                                </p:cTn>
                              </p:par>
                              <p:par>
                                <p:cTn id="313" presetID="1" presetClass="exit" presetSubtype="0" fill="hold" nodeType="withEffect">
                                  <p:stCondLst>
                                    <p:cond delay="0"/>
                                  </p:stCondLst>
                                  <p:childTnLst>
                                    <p:set>
                                      <p:cBhvr>
                                        <p:cTn id="314" dur="1" fill="hold">
                                          <p:stCondLst>
                                            <p:cond delay="0"/>
                                          </p:stCondLst>
                                        </p:cTn>
                                        <p:tgtEl>
                                          <p:spTgt spid="245"/>
                                        </p:tgtEl>
                                        <p:attrNameLst>
                                          <p:attrName>style.visibility</p:attrName>
                                        </p:attrNameLst>
                                      </p:cBhvr>
                                      <p:to>
                                        <p:strVal val="hidden"/>
                                      </p:to>
                                    </p:set>
                                  </p:childTnLst>
                                </p:cTn>
                              </p:par>
                              <p:par>
                                <p:cTn id="315" presetID="1" presetClass="exit" presetSubtype="0" fill="hold" nodeType="withEffect">
                                  <p:stCondLst>
                                    <p:cond delay="0"/>
                                  </p:stCondLst>
                                  <p:childTnLst>
                                    <p:set>
                                      <p:cBhvr>
                                        <p:cTn id="316" dur="1" fill="hold">
                                          <p:stCondLst>
                                            <p:cond delay="0"/>
                                          </p:stCondLst>
                                        </p:cTn>
                                        <p:tgtEl>
                                          <p:spTgt spid="252"/>
                                        </p:tgtEl>
                                        <p:attrNameLst>
                                          <p:attrName>style.visibility</p:attrName>
                                        </p:attrNameLst>
                                      </p:cBhvr>
                                      <p:to>
                                        <p:strVal val="hidden"/>
                                      </p:to>
                                    </p:set>
                                  </p:childTnLst>
                                </p:cTn>
                              </p:par>
                              <p:par>
                                <p:cTn id="317" presetID="1" presetClass="exit" presetSubtype="0" fill="hold" nodeType="withEffect">
                                  <p:stCondLst>
                                    <p:cond delay="0"/>
                                  </p:stCondLst>
                                  <p:childTnLst>
                                    <p:set>
                                      <p:cBhvr>
                                        <p:cTn id="318" dur="1" fill="hold">
                                          <p:stCondLst>
                                            <p:cond delay="0"/>
                                          </p:stCondLst>
                                        </p:cTn>
                                        <p:tgtEl>
                                          <p:spTgt spid="259"/>
                                        </p:tgtEl>
                                        <p:attrNameLst>
                                          <p:attrName>style.visibility</p:attrName>
                                        </p:attrNameLst>
                                      </p:cBhvr>
                                      <p:to>
                                        <p:strVal val="hidden"/>
                                      </p:to>
                                    </p:set>
                                  </p:childTnLst>
                                </p:cTn>
                              </p:par>
                              <p:par>
                                <p:cTn id="319" presetID="53" presetClass="exit" presetSubtype="32" fill="hold" grpId="7" nodeType="withEffect">
                                  <p:stCondLst>
                                    <p:cond delay="0"/>
                                  </p:stCondLst>
                                  <p:childTnLst>
                                    <p:anim calcmode="lin" valueType="num">
                                      <p:cBhvr>
                                        <p:cTn id="320" dur="500"/>
                                        <p:tgtEl>
                                          <p:spTgt spid="41"/>
                                        </p:tgtEl>
                                        <p:attrNameLst>
                                          <p:attrName>ppt_w</p:attrName>
                                        </p:attrNameLst>
                                      </p:cBhvr>
                                      <p:tavLst>
                                        <p:tav tm="0">
                                          <p:val>
                                            <p:strVal val="ppt_w"/>
                                          </p:val>
                                        </p:tav>
                                        <p:tav tm="100000">
                                          <p:val>
                                            <p:fltVal val="0"/>
                                          </p:val>
                                        </p:tav>
                                      </p:tavLst>
                                    </p:anim>
                                    <p:anim calcmode="lin" valueType="num">
                                      <p:cBhvr>
                                        <p:cTn id="321" dur="500"/>
                                        <p:tgtEl>
                                          <p:spTgt spid="41"/>
                                        </p:tgtEl>
                                        <p:attrNameLst>
                                          <p:attrName>ppt_h</p:attrName>
                                        </p:attrNameLst>
                                      </p:cBhvr>
                                      <p:tavLst>
                                        <p:tav tm="0">
                                          <p:val>
                                            <p:strVal val="ppt_h"/>
                                          </p:val>
                                        </p:tav>
                                        <p:tav tm="100000">
                                          <p:val>
                                            <p:fltVal val="0"/>
                                          </p:val>
                                        </p:tav>
                                      </p:tavLst>
                                    </p:anim>
                                    <p:animEffect transition="out" filter="fade">
                                      <p:cBhvr>
                                        <p:cTn id="322" dur="500"/>
                                        <p:tgtEl>
                                          <p:spTgt spid="41"/>
                                        </p:tgtEl>
                                      </p:cBhvr>
                                    </p:animEffect>
                                    <p:set>
                                      <p:cBhvr>
                                        <p:cTn id="323" dur="1" fill="hold">
                                          <p:stCondLst>
                                            <p:cond delay="499"/>
                                          </p:stCondLst>
                                        </p:cTn>
                                        <p:tgtEl>
                                          <p:spTgt spid="41"/>
                                        </p:tgtEl>
                                        <p:attrNameLst>
                                          <p:attrName>style.visibility</p:attrName>
                                        </p:attrNameLst>
                                      </p:cBhvr>
                                      <p:to>
                                        <p:strVal val="hidden"/>
                                      </p:to>
                                    </p:set>
                                  </p:childTnLst>
                                </p:cTn>
                              </p:par>
                              <p:par>
                                <p:cTn id="324" presetID="53" presetClass="exit" presetSubtype="32" fill="hold" grpId="7" nodeType="withEffect">
                                  <p:stCondLst>
                                    <p:cond delay="0"/>
                                  </p:stCondLst>
                                  <p:childTnLst>
                                    <p:anim calcmode="lin" valueType="num">
                                      <p:cBhvr>
                                        <p:cTn id="325" dur="500"/>
                                        <p:tgtEl>
                                          <p:spTgt spid="42"/>
                                        </p:tgtEl>
                                        <p:attrNameLst>
                                          <p:attrName>ppt_w</p:attrName>
                                        </p:attrNameLst>
                                      </p:cBhvr>
                                      <p:tavLst>
                                        <p:tav tm="0">
                                          <p:val>
                                            <p:strVal val="ppt_w"/>
                                          </p:val>
                                        </p:tav>
                                        <p:tav tm="100000">
                                          <p:val>
                                            <p:fltVal val="0"/>
                                          </p:val>
                                        </p:tav>
                                      </p:tavLst>
                                    </p:anim>
                                    <p:anim calcmode="lin" valueType="num">
                                      <p:cBhvr>
                                        <p:cTn id="326" dur="500"/>
                                        <p:tgtEl>
                                          <p:spTgt spid="42"/>
                                        </p:tgtEl>
                                        <p:attrNameLst>
                                          <p:attrName>ppt_h</p:attrName>
                                        </p:attrNameLst>
                                      </p:cBhvr>
                                      <p:tavLst>
                                        <p:tav tm="0">
                                          <p:val>
                                            <p:strVal val="ppt_h"/>
                                          </p:val>
                                        </p:tav>
                                        <p:tav tm="100000">
                                          <p:val>
                                            <p:fltVal val="0"/>
                                          </p:val>
                                        </p:tav>
                                      </p:tavLst>
                                    </p:anim>
                                    <p:animEffect transition="out" filter="fade">
                                      <p:cBhvr>
                                        <p:cTn id="327" dur="500"/>
                                        <p:tgtEl>
                                          <p:spTgt spid="42"/>
                                        </p:tgtEl>
                                      </p:cBhvr>
                                    </p:animEffect>
                                    <p:set>
                                      <p:cBhvr>
                                        <p:cTn id="328"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259"/>
                  </p:tgtEl>
                </p:cond>
              </p:nextCondLst>
            </p:seq>
            <p:seq concurrent="1" nextAc="seek">
              <p:cTn id="329" restart="whenNotActive" fill="hold" evtFilter="cancelBubble" nodeType="interactiveSeq">
                <p:stCondLst>
                  <p:cond evt="onClick" delay="0">
                    <p:tgtEl>
                      <p:spTgt spid="252"/>
                    </p:tgtEl>
                  </p:cond>
                </p:stCondLst>
                <p:endSync evt="end" delay="0">
                  <p:rtn val="all"/>
                </p:endSync>
                <p:childTnLst>
                  <p:par>
                    <p:cTn id="330" fill="hold">
                      <p:stCondLst>
                        <p:cond delay="0"/>
                      </p:stCondLst>
                      <p:childTnLst>
                        <p:par>
                          <p:cTn id="331" fill="hold">
                            <p:stCondLst>
                              <p:cond delay="0"/>
                            </p:stCondLst>
                            <p:childTnLst>
                              <p:par>
                                <p:cTn id="332" presetID="1" presetClass="entr" presetSubtype="0" fill="hold" nodeType="withEffect">
                                  <p:stCondLst>
                                    <p:cond delay="0"/>
                                  </p:stCondLst>
                                  <p:childTnLst>
                                    <p:set>
                                      <p:cBhvr>
                                        <p:cTn id="333" dur="1" fill="hold">
                                          <p:stCondLst>
                                            <p:cond delay="0"/>
                                          </p:stCondLst>
                                        </p:cTn>
                                        <p:tgtEl>
                                          <p:spTgt spid="47"/>
                                        </p:tgtEl>
                                        <p:attrNameLst>
                                          <p:attrName>style.visibility</p:attrName>
                                        </p:attrNameLst>
                                      </p:cBhvr>
                                      <p:to>
                                        <p:strVal val="visible"/>
                                      </p:to>
                                    </p:set>
                                  </p:childTnLst>
                                </p:cTn>
                              </p:par>
                              <p:par>
                                <p:cTn id="334" presetID="1" presetClass="entr" presetSubtype="0" fill="hold" nodeType="withEffect">
                                  <p:stCondLst>
                                    <p:cond delay="0"/>
                                  </p:stCondLst>
                                  <p:childTnLst>
                                    <p:set>
                                      <p:cBhvr>
                                        <p:cTn id="335" dur="1" fill="hold">
                                          <p:stCondLst>
                                            <p:cond delay="0"/>
                                          </p:stCondLst>
                                        </p:cTn>
                                        <p:tgtEl>
                                          <p:spTgt spid="56"/>
                                        </p:tgtEl>
                                        <p:attrNameLst>
                                          <p:attrName>style.visibility</p:attrName>
                                        </p:attrNameLst>
                                      </p:cBhvr>
                                      <p:to>
                                        <p:strVal val="visible"/>
                                      </p:to>
                                    </p:set>
                                  </p:childTnLst>
                                </p:cTn>
                              </p:par>
                              <p:par>
                                <p:cTn id="336" presetID="8" presetClass="emph" presetSubtype="0" repeatCount="indefinite" fill="hold" nodeType="withEffect">
                                  <p:stCondLst>
                                    <p:cond delay="0"/>
                                  </p:stCondLst>
                                  <p:childTnLst>
                                    <p:animRot by="21600000">
                                      <p:cBhvr>
                                        <p:cTn id="337" dur="6000" fill="hold"/>
                                        <p:tgtEl>
                                          <p:spTgt spid="47"/>
                                        </p:tgtEl>
                                        <p:attrNameLst>
                                          <p:attrName>r</p:attrName>
                                        </p:attrNameLst>
                                      </p:cBhvr>
                                    </p:animRot>
                                  </p:childTnLst>
                                </p:cTn>
                              </p:par>
                              <p:par>
                                <p:cTn id="338" presetID="8" presetClass="emph" presetSubtype="0" repeatCount="indefinite" fill="hold" nodeType="withEffect">
                                  <p:stCondLst>
                                    <p:cond delay="0"/>
                                  </p:stCondLst>
                                  <p:childTnLst>
                                    <p:animRot by="21600000">
                                      <p:cBhvr>
                                        <p:cTn id="339" dur="6000" fill="hold"/>
                                        <p:tgtEl>
                                          <p:spTgt spid="56"/>
                                        </p:tgtEl>
                                        <p:attrNameLst>
                                          <p:attrName>r</p:attrName>
                                        </p:attrNameLst>
                                      </p:cBhvr>
                                    </p:animRot>
                                  </p:childTnLst>
                                </p:cTn>
                              </p:par>
                              <p:par>
                                <p:cTn id="340" presetID="1" presetClass="exit" presetSubtype="0" fill="hold" nodeType="withEffect">
                                  <p:stCondLst>
                                    <p:cond delay="0"/>
                                  </p:stCondLst>
                                  <p:childTnLst>
                                    <p:set>
                                      <p:cBhvr>
                                        <p:cTn id="341" dur="1" fill="hold">
                                          <p:stCondLst>
                                            <p:cond delay="0"/>
                                          </p:stCondLst>
                                        </p:cTn>
                                        <p:tgtEl>
                                          <p:spTgt spid="245"/>
                                        </p:tgtEl>
                                        <p:attrNameLst>
                                          <p:attrName>style.visibility</p:attrName>
                                        </p:attrNameLst>
                                      </p:cBhvr>
                                      <p:to>
                                        <p:strVal val="hidden"/>
                                      </p:to>
                                    </p:set>
                                  </p:childTnLst>
                                </p:cTn>
                              </p:par>
                              <p:par>
                                <p:cTn id="342" presetID="1" presetClass="exit" presetSubtype="0" fill="hold" nodeType="withEffect">
                                  <p:stCondLst>
                                    <p:cond delay="0"/>
                                  </p:stCondLst>
                                  <p:childTnLst>
                                    <p:set>
                                      <p:cBhvr>
                                        <p:cTn id="343" dur="1" fill="hold">
                                          <p:stCondLst>
                                            <p:cond delay="0"/>
                                          </p:stCondLst>
                                        </p:cTn>
                                        <p:tgtEl>
                                          <p:spTgt spid="252"/>
                                        </p:tgtEl>
                                        <p:attrNameLst>
                                          <p:attrName>style.visibility</p:attrName>
                                        </p:attrNameLst>
                                      </p:cBhvr>
                                      <p:to>
                                        <p:strVal val="hidden"/>
                                      </p:to>
                                    </p:set>
                                  </p:childTnLst>
                                </p:cTn>
                              </p:par>
                              <p:par>
                                <p:cTn id="344" presetID="1" presetClass="exit" presetSubtype="0" fill="hold" nodeType="withEffect">
                                  <p:stCondLst>
                                    <p:cond delay="0"/>
                                  </p:stCondLst>
                                  <p:childTnLst>
                                    <p:set>
                                      <p:cBhvr>
                                        <p:cTn id="345" dur="1" fill="hold">
                                          <p:stCondLst>
                                            <p:cond delay="0"/>
                                          </p:stCondLst>
                                        </p:cTn>
                                        <p:tgtEl>
                                          <p:spTgt spid="259"/>
                                        </p:tgtEl>
                                        <p:attrNameLst>
                                          <p:attrName>style.visibility</p:attrName>
                                        </p:attrNameLst>
                                      </p:cBhvr>
                                      <p:to>
                                        <p:strVal val="hidden"/>
                                      </p:to>
                                    </p:set>
                                  </p:childTnLst>
                                </p:cTn>
                              </p:par>
                              <p:par>
                                <p:cTn id="346" presetID="53" presetClass="exit" presetSubtype="32" fill="hold" grpId="7" nodeType="withEffect">
                                  <p:stCondLst>
                                    <p:cond delay="0"/>
                                  </p:stCondLst>
                                  <p:childTnLst>
                                    <p:anim calcmode="lin" valueType="num">
                                      <p:cBhvr>
                                        <p:cTn id="347" dur="500"/>
                                        <p:tgtEl>
                                          <p:spTgt spid="43"/>
                                        </p:tgtEl>
                                        <p:attrNameLst>
                                          <p:attrName>ppt_w</p:attrName>
                                        </p:attrNameLst>
                                      </p:cBhvr>
                                      <p:tavLst>
                                        <p:tav tm="0">
                                          <p:val>
                                            <p:strVal val="ppt_w"/>
                                          </p:val>
                                        </p:tav>
                                        <p:tav tm="100000">
                                          <p:val>
                                            <p:fltVal val="0"/>
                                          </p:val>
                                        </p:tav>
                                      </p:tavLst>
                                    </p:anim>
                                    <p:anim calcmode="lin" valueType="num">
                                      <p:cBhvr>
                                        <p:cTn id="348" dur="500"/>
                                        <p:tgtEl>
                                          <p:spTgt spid="43"/>
                                        </p:tgtEl>
                                        <p:attrNameLst>
                                          <p:attrName>ppt_h</p:attrName>
                                        </p:attrNameLst>
                                      </p:cBhvr>
                                      <p:tavLst>
                                        <p:tav tm="0">
                                          <p:val>
                                            <p:strVal val="ppt_h"/>
                                          </p:val>
                                        </p:tav>
                                        <p:tav tm="100000">
                                          <p:val>
                                            <p:fltVal val="0"/>
                                          </p:val>
                                        </p:tav>
                                      </p:tavLst>
                                    </p:anim>
                                    <p:animEffect transition="out" filter="fade">
                                      <p:cBhvr>
                                        <p:cTn id="349" dur="500"/>
                                        <p:tgtEl>
                                          <p:spTgt spid="43"/>
                                        </p:tgtEl>
                                      </p:cBhvr>
                                    </p:animEffect>
                                    <p:set>
                                      <p:cBhvr>
                                        <p:cTn id="350" dur="1" fill="hold">
                                          <p:stCondLst>
                                            <p:cond delay="499"/>
                                          </p:stCondLst>
                                        </p:cTn>
                                        <p:tgtEl>
                                          <p:spTgt spid="43"/>
                                        </p:tgtEl>
                                        <p:attrNameLst>
                                          <p:attrName>style.visibility</p:attrName>
                                        </p:attrNameLst>
                                      </p:cBhvr>
                                      <p:to>
                                        <p:strVal val="hidden"/>
                                      </p:to>
                                    </p:set>
                                  </p:childTnLst>
                                </p:cTn>
                              </p:par>
                              <p:par>
                                <p:cTn id="351" presetID="53" presetClass="exit" presetSubtype="32" fill="hold" grpId="7" nodeType="withEffect">
                                  <p:stCondLst>
                                    <p:cond delay="0"/>
                                  </p:stCondLst>
                                  <p:childTnLst>
                                    <p:anim calcmode="lin" valueType="num">
                                      <p:cBhvr>
                                        <p:cTn id="352" dur="500"/>
                                        <p:tgtEl>
                                          <p:spTgt spid="44"/>
                                        </p:tgtEl>
                                        <p:attrNameLst>
                                          <p:attrName>ppt_w</p:attrName>
                                        </p:attrNameLst>
                                      </p:cBhvr>
                                      <p:tavLst>
                                        <p:tav tm="0">
                                          <p:val>
                                            <p:strVal val="ppt_w"/>
                                          </p:val>
                                        </p:tav>
                                        <p:tav tm="100000">
                                          <p:val>
                                            <p:fltVal val="0"/>
                                          </p:val>
                                        </p:tav>
                                      </p:tavLst>
                                    </p:anim>
                                    <p:anim calcmode="lin" valueType="num">
                                      <p:cBhvr>
                                        <p:cTn id="353" dur="500"/>
                                        <p:tgtEl>
                                          <p:spTgt spid="44"/>
                                        </p:tgtEl>
                                        <p:attrNameLst>
                                          <p:attrName>ppt_h</p:attrName>
                                        </p:attrNameLst>
                                      </p:cBhvr>
                                      <p:tavLst>
                                        <p:tav tm="0">
                                          <p:val>
                                            <p:strVal val="ppt_h"/>
                                          </p:val>
                                        </p:tav>
                                        <p:tav tm="100000">
                                          <p:val>
                                            <p:fltVal val="0"/>
                                          </p:val>
                                        </p:tav>
                                      </p:tavLst>
                                    </p:anim>
                                    <p:animEffect transition="out" filter="fade">
                                      <p:cBhvr>
                                        <p:cTn id="354" dur="500"/>
                                        <p:tgtEl>
                                          <p:spTgt spid="44"/>
                                        </p:tgtEl>
                                      </p:cBhvr>
                                    </p:animEffect>
                                    <p:set>
                                      <p:cBhvr>
                                        <p:cTn id="355"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252"/>
                  </p:tgtEl>
                </p:cond>
              </p:nextCondLst>
            </p:seq>
            <p:seq concurrent="1" nextAc="seek">
              <p:cTn id="356" restart="whenNotActive" fill="hold" evtFilter="cancelBubble" nodeType="interactiveSeq">
                <p:stCondLst>
                  <p:cond evt="onClick" delay="0">
                    <p:tgtEl>
                      <p:spTgt spid="245"/>
                    </p:tgtEl>
                  </p:cond>
                </p:stCondLst>
                <p:endSync evt="end" delay="0">
                  <p:rtn val="all"/>
                </p:endSync>
                <p:childTnLst>
                  <p:par>
                    <p:cTn id="357" fill="hold">
                      <p:stCondLst>
                        <p:cond delay="0"/>
                      </p:stCondLst>
                      <p:childTnLst>
                        <p:par>
                          <p:cTn id="358" fill="hold">
                            <p:stCondLst>
                              <p:cond delay="0"/>
                            </p:stCondLst>
                            <p:childTnLst>
                              <p:par>
                                <p:cTn id="359" presetID="1" presetClass="entr" presetSubtype="0" fill="hold" nodeType="withEffect">
                                  <p:stCondLst>
                                    <p:cond delay="0"/>
                                  </p:stCondLst>
                                  <p:childTnLst>
                                    <p:set>
                                      <p:cBhvr>
                                        <p:cTn id="360" dur="1" fill="hold">
                                          <p:stCondLst>
                                            <p:cond delay="0"/>
                                          </p:stCondLst>
                                        </p:cTn>
                                        <p:tgtEl>
                                          <p:spTgt spid="65"/>
                                        </p:tgtEl>
                                        <p:attrNameLst>
                                          <p:attrName>style.visibility</p:attrName>
                                        </p:attrNameLst>
                                      </p:cBhvr>
                                      <p:to>
                                        <p:strVal val="visible"/>
                                      </p:to>
                                    </p:set>
                                  </p:childTnLst>
                                </p:cTn>
                              </p:par>
                              <p:par>
                                <p:cTn id="361" presetID="1" presetClass="entr" presetSubtype="0" fill="hold" nodeType="withEffect">
                                  <p:stCondLst>
                                    <p:cond delay="0"/>
                                  </p:stCondLst>
                                  <p:childTnLst>
                                    <p:set>
                                      <p:cBhvr>
                                        <p:cTn id="362" dur="1" fill="hold">
                                          <p:stCondLst>
                                            <p:cond delay="0"/>
                                          </p:stCondLst>
                                        </p:cTn>
                                        <p:tgtEl>
                                          <p:spTgt spid="74"/>
                                        </p:tgtEl>
                                        <p:attrNameLst>
                                          <p:attrName>style.visibility</p:attrName>
                                        </p:attrNameLst>
                                      </p:cBhvr>
                                      <p:to>
                                        <p:strVal val="visible"/>
                                      </p:to>
                                    </p:set>
                                  </p:childTnLst>
                                </p:cTn>
                              </p:par>
                              <p:par>
                                <p:cTn id="363" presetID="8" presetClass="emph" presetSubtype="0" repeatCount="indefinite" fill="hold" nodeType="withEffect">
                                  <p:stCondLst>
                                    <p:cond delay="0"/>
                                  </p:stCondLst>
                                  <p:childTnLst>
                                    <p:animRot by="21600000">
                                      <p:cBhvr>
                                        <p:cTn id="364" dur="6000" fill="hold"/>
                                        <p:tgtEl>
                                          <p:spTgt spid="65"/>
                                        </p:tgtEl>
                                        <p:attrNameLst>
                                          <p:attrName>r</p:attrName>
                                        </p:attrNameLst>
                                      </p:cBhvr>
                                    </p:animRot>
                                  </p:childTnLst>
                                </p:cTn>
                              </p:par>
                              <p:par>
                                <p:cTn id="365" presetID="8" presetClass="emph" presetSubtype="0" repeatCount="indefinite" fill="hold" nodeType="withEffect">
                                  <p:stCondLst>
                                    <p:cond delay="0"/>
                                  </p:stCondLst>
                                  <p:childTnLst>
                                    <p:animRot by="21600000">
                                      <p:cBhvr>
                                        <p:cTn id="366" dur="6000" fill="hold"/>
                                        <p:tgtEl>
                                          <p:spTgt spid="74"/>
                                        </p:tgtEl>
                                        <p:attrNameLst>
                                          <p:attrName>r</p:attrName>
                                        </p:attrNameLst>
                                      </p:cBhvr>
                                    </p:animRot>
                                  </p:childTnLst>
                                </p:cTn>
                              </p:par>
                              <p:par>
                                <p:cTn id="367" presetID="1" presetClass="exit" presetSubtype="0" fill="hold" nodeType="withEffect">
                                  <p:stCondLst>
                                    <p:cond delay="0"/>
                                  </p:stCondLst>
                                  <p:childTnLst>
                                    <p:set>
                                      <p:cBhvr>
                                        <p:cTn id="368" dur="1" fill="hold">
                                          <p:stCondLst>
                                            <p:cond delay="0"/>
                                          </p:stCondLst>
                                        </p:cTn>
                                        <p:tgtEl>
                                          <p:spTgt spid="245"/>
                                        </p:tgtEl>
                                        <p:attrNameLst>
                                          <p:attrName>style.visibility</p:attrName>
                                        </p:attrNameLst>
                                      </p:cBhvr>
                                      <p:to>
                                        <p:strVal val="hidden"/>
                                      </p:to>
                                    </p:set>
                                  </p:childTnLst>
                                </p:cTn>
                              </p:par>
                              <p:par>
                                <p:cTn id="369" presetID="1" presetClass="exit" presetSubtype="0" fill="hold" nodeType="withEffect">
                                  <p:stCondLst>
                                    <p:cond delay="0"/>
                                  </p:stCondLst>
                                  <p:childTnLst>
                                    <p:set>
                                      <p:cBhvr>
                                        <p:cTn id="370" dur="1" fill="hold">
                                          <p:stCondLst>
                                            <p:cond delay="0"/>
                                          </p:stCondLst>
                                        </p:cTn>
                                        <p:tgtEl>
                                          <p:spTgt spid="252"/>
                                        </p:tgtEl>
                                        <p:attrNameLst>
                                          <p:attrName>style.visibility</p:attrName>
                                        </p:attrNameLst>
                                      </p:cBhvr>
                                      <p:to>
                                        <p:strVal val="hidden"/>
                                      </p:to>
                                    </p:set>
                                  </p:childTnLst>
                                </p:cTn>
                              </p:par>
                              <p:par>
                                <p:cTn id="371" presetID="1" presetClass="exit" presetSubtype="0" fill="hold" nodeType="withEffect">
                                  <p:stCondLst>
                                    <p:cond delay="0"/>
                                  </p:stCondLst>
                                  <p:childTnLst>
                                    <p:set>
                                      <p:cBhvr>
                                        <p:cTn id="372" dur="1" fill="hold">
                                          <p:stCondLst>
                                            <p:cond delay="0"/>
                                          </p:stCondLst>
                                        </p:cTn>
                                        <p:tgtEl>
                                          <p:spTgt spid="259"/>
                                        </p:tgtEl>
                                        <p:attrNameLst>
                                          <p:attrName>style.visibility</p:attrName>
                                        </p:attrNameLst>
                                      </p:cBhvr>
                                      <p:to>
                                        <p:strVal val="hidden"/>
                                      </p:to>
                                    </p:set>
                                  </p:childTnLst>
                                </p:cTn>
                              </p:par>
                              <p:par>
                                <p:cTn id="373" presetID="53" presetClass="exit" presetSubtype="32" fill="hold" grpId="7" nodeType="withEffect">
                                  <p:stCondLst>
                                    <p:cond delay="0"/>
                                  </p:stCondLst>
                                  <p:childTnLst>
                                    <p:anim calcmode="lin" valueType="num">
                                      <p:cBhvr>
                                        <p:cTn id="374" dur="500"/>
                                        <p:tgtEl>
                                          <p:spTgt spid="45"/>
                                        </p:tgtEl>
                                        <p:attrNameLst>
                                          <p:attrName>ppt_w</p:attrName>
                                        </p:attrNameLst>
                                      </p:cBhvr>
                                      <p:tavLst>
                                        <p:tav tm="0">
                                          <p:val>
                                            <p:strVal val="ppt_w"/>
                                          </p:val>
                                        </p:tav>
                                        <p:tav tm="100000">
                                          <p:val>
                                            <p:fltVal val="0"/>
                                          </p:val>
                                        </p:tav>
                                      </p:tavLst>
                                    </p:anim>
                                    <p:anim calcmode="lin" valueType="num">
                                      <p:cBhvr>
                                        <p:cTn id="375" dur="500"/>
                                        <p:tgtEl>
                                          <p:spTgt spid="45"/>
                                        </p:tgtEl>
                                        <p:attrNameLst>
                                          <p:attrName>ppt_h</p:attrName>
                                        </p:attrNameLst>
                                      </p:cBhvr>
                                      <p:tavLst>
                                        <p:tav tm="0">
                                          <p:val>
                                            <p:strVal val="ppt_h"/>
                                          </p:val>
                                        </p:tav>
                                        <p:tav tm="100000">
                                          <p:val>
                                            <p:fltVal val="0"/>
                                          </p:val>
                                        </p:tav>
                                      </p:tavLst>
                                    </p:anim>
                                    <p:animEffect transition="out" filter="fade">
                                      <p:cBhvr>
                                        <p:cTn id="376" dur="500"/>
                                        <p:tgtEl>
                                          <p:spTgt spid="45"/>
                                        </p:tgtEl>
                                      </p:cBhvr>
                                    </p:animEffect>
                                    <p:set>
                                      <p:cBhvr>
                                        <p:cTn id="377" dur="1" fill="hold">
                                          <p:stCondLst>
                                            <p:cond delay="499"/>
                                          </p:stCondLst>
                                        </p:cTn>
                                        <p:tgtEl>
                                          <p:spTgt spid="45"/>
                                        </p:tgtEl>
                                        <p:attrNameLst>
                                          <p:attrName>style.visibility</p:attrName>
                                        </p:attrNameLst>
                                      </p:cBhvr>
                                      <p:to>
                                        <p:strVal val="hidden"/>
                                      </p:to>
                                    </p:set>
                                  </p:childTnLst>
                                </p:cTn>
                              </p:par>
                              <p:par>
                                <p:cTn id="378" presetID="53" presetClass="exit" presetSubtype="32" fill="hold" grpId="7" nodeType="withEffect">
                                  <p:stCondLst>
                                    <p:cond delay="0"/>
                                  </p:stCondLst>
                                  <p:childTnLst>
                                    <p:anim calcmode="lin" valueType="num">
                                      <p:cBhvr>
                                        <p:cTn id="379" dur="500"/>
                                        <p:tgtEl>
                                          <p:spTgt spid="46"/>
                                        </p:tgtEl>
                                        <p:attrNameLst>
                                          <p:attrName>ppt_w</p:attrName>
                                        </p:attrNameLst>
                                      </p:cBhvr>
                                      <p:tavLst>
                                        <p:tav tm="0">
                                          <p:val>
                                            <p:strVal val="ppt_w"/>
                                          </p:val>
                                        </p:tav>
                                        <p:tav tm="100000">
                                          <p:val>
                                            <p:fltVal val="0"/>
                                          </p:val>
                                        </p:tav>
                                      </p:tavLst>
                                    </p:anim>
                                    <p:anim calcmode="lin" valueType="num">
                                      <p:cBhvr>
                                        <p:cTn id="380" dur="500"/>
                                        <p:tgtEl>
                                          <p:spTgt spid="46"/>
                                        </p:tgtEl>
                                        <p:attrNameLst>
                                          <p:attrName>ppt_h</p:attrName>
                                        </p:attrNameLst>
                                      </p:cBhvr>
                                      <p:tavLst>
                                        <p:tav tm="0">
                                          <p:val>
                                            <p:strVal val="ppt_h"/>
                                          </p:val>
                                        </p:tav>
                                        <p:tav tm="100000">
                                          <p:val>
                                            <p:fltVal val="0"/>
                                          </p:val>
                                        </p:tav>
                                      </p:tavLst>
                                    </p:anim>
                                    <p:animEffect transition="out" filter="fade">
                                      <p:cBhvr>
                                        <p:cTn id="381" dur="500"/>
                                        <p:tgtEl>
                                          <p:spTgt spid="46"/>
                                        </p:tgtEl>
                                      </p:cBhvr>
                                    </p:animEffect>
                                    <p:set>
                                      <p:cBhvr>
                                        <p:cTn id="382"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45"/>
                  </p:tgtEl>
                </p:cond>
              </p:nextCondLst>
            </p:seq>
            <p:seq concurrent="1" nextAc="seek">
              <p:cTn id="383" restart="whenNotActive" fill="hold" evtFilter="cancelBubble" nodeType="interactiveSeq">
                <p:stCondLst>
                  <p:cond evt="onClick" delay="0">
                    <p:tgtEl>
                      <p:spTgt spid="280"/>
                    </p:tgtEl>
                  </p:cond>
                </p:stCondLst>
                <p:endSync evt="end" delay="0">
                  <p:rtn val="all"/>
                </p:endSync>
                <p:childTnLst>
                  <p:par>
                    <p:cTn id="384" fill="hold">
                      <p:stCondLst>
                        <p:cond delay="0"/>
                      </p:stCondLst>
                      <p:childTnLst>
                        <p:par>
                          <p:cTn id="385" fill="hold">
                            <p:stCondLst>
                              <p:cond delay="0"/>
                            </p:stCondLst>
                            <p:childTnLst>
                              <p:par>
                                <p:cTn id="386" presetID="1" presetClass="entr" presetSubtype="0" fill="hold" nodeType="withEffect">
                                  <p:stCondLst>
                                    <p:cond delay="0"/>
                                  </p:stCondLst>
                                  <p:childTnLst>
                                    <p:set>
                                      <p:cBhvr>
                                        <p:cTn id="387" dur="1" fill="hold">
                                          <p:stCondLst>
                                            <p:cond delay="0"/>
                                          </p:stCondLst>
                                        </p:cTn>
                                        <p:tgtEl>
                                          <p:spTgt spid="83"/>
                                        </p:tgtEl>
                                        <p:attrNameLst>
                                          <p:attrName>style.visibility</p:attrName>
                                        </p:attrNameLst>
                                      </p:cBhvr>
                                      <p:to>
                                        <p:strVal val="visible"/>
                                      </p:to>
                                    </p:set>
                                  </p:childTnLst>
                                </p:cTn>
                              </p:par>
                              <p:par>
                                <p:cTn id="388" presetID="1" presetClass="entr" presetSubtype="0" fill="hold" nodeType="withEffect">
                                  <p:stCondLst>
                                    <p:cond delay="0"/>
                                  </p:stCondLst>
                                  <p:childTnLst>
                                    <p:set>
                                      <p:cBhvr>
                                        <p:cTn id="389" dur="1" fill="hold">
                                          <p:stCondLst>
                                            <p:cond delay="0"/>
                                          </p:stCondLst>
                                        </p:cTn>
                                        <p:tgtEl>
                                          <p:spTgt spid="92"/>
                                        </p:tgtEl>
                                        <p:attrNameLst>
                                          <p:attrName>style.visibility</p:attrName>
                                        </p:attrNameLst>
                                      </p:cBhvr>
                                      <p:to>
                                        <p:strVal val="visible"/>
                                      </p:to>
                                    </p:set>
                                  </p:childTnLst>
                                </p:cTn>
                              </p:par>
                              <p:par>
                                <p:cTn id="390" presetID="8" presetClass="emph" presetSubtype="0" repeatCount="indefinite" fill="hold" nodeType="withEffect">
                                  <p:stCondLst>
                                    <p:cond delay="0"/>
                                  </p:stCondLst>
                                  <p:childTnLst>
                                    <p:animRot by="21600000">
                                      <p:cBhvr>
                                        <p:cTn id="391" dur="6000" fill="hold"/>
                                        <p:tgtEl>
                                          <p:spTgt spid="83"/>
                                        </p:tgtEl>
                                        <p:attrNameLst>
                                          <p:attrName>r</p:attrName>
                                        </p:attrNameLst>
                                      </p:cBhvr>
                                    </p:animRot>
                                  </p:childTnLst>
                                </p:cTn>
                              </p:par>
                              <p:par>
                                <p:cTn id="392" presetID="8" presetClass="emph" presetSubtype="0" repeatCount="indefinite" fill="hold" nodeType="withEffect">
                                  <p:stCondLst>
                                    <p:cond delay="0"/>
                                  </p:stCondLst>
                                  <p:childTnLst>
                                    <p:animRot by="21600000">
                                      <p:cBhvr>
                                        <p:cTn id="393" dur="6000" fill="hold"/>
                                        <p:tgtEl>
                                          <p:spTgt spid="92"/>
                                        </p:tgtEl>
                                        <p:attrNameLst>
                                          <p:attrName>r</p:attrName>
                                        </p:attrNameLst>
                                      </p:cBhvr>
                                    </p:animRot>
                                  </p:childTnLst>
                                </p:cTn>
                              </p:par>
                              <p:par>
                                <p:cTn id="394" presetID="1" presetClass="exit" presetSubtype="0" fill="hold" nodeType="withEffect">
                                  <p:stCondLst>
                                    <p:cond delay="0"/>
                                  </p:stCondLst>
                                  <p:childTnLst>
                                    <p:set>
                                      <p:cBhvr>
                                        <p:cTn id="395" dur="1" fill="hold">
                                          <p:stCondLst>
                                            <p:cond delay="0"/>
                                          </p:stCondLst>
                                        </p:cTn>
                                        <p:tgtEl>
                                          <p:spTgt spid="266"/>
                                        </p:tgtEl>
                                        <p:attrNameLst>
                                          <p:attrName>style.visibility</p:attrName>
                                        </p:attrNameLst>
                                      </p:cBhvr>
                                      <p:to>
                                        <p:strVal val="hidden"/>
                                      </p:to>
                                    </p:set>
                                  </p:childTnLst>
                                </p:cTn>
                              </p:par>
                              <p:par>
                                <p:cTn id="396" presetID="1" presetClass="exit" presetSubtype="0" fill="hold" nodeType="withEffect">
                                  <p:stCondLst>
                                    <p:cond delay="0"/>
                                  </p:stCondLst>
                                  <p:childTnLst>
                                    <p:set>
                                      <p:cBhvr>
                                        <p:cTn id="397" dur="1" fill="hold">
                                          <p:stCondLst>
                                            <p:cond delay="0"/>
                                          </p:stCondLst>
                                        </p:cTn>
                                        <p:tgtEl>
                                          <p:spTgt spid="273"/>
                                        </p:tgtEl>
                                        <p:attrNameLst>
                                          <p:attrName>style.visibility</p:attrName>
                                        </p:attrNameLst>
                                      </p:cBhvr>
                                      <p:to>
                                        <p:strVal val="hidden"/>
                                      </p:to>
                                    </p:set>
                                  </p:childTnLst>
                                </p:cTn>
                              </p:par>
                              <p:par>
                                <p:cTn id="398" presetID="1" presetClass="exit" presetSubtype="0" fill="hold" nodeType="withEffect">
                                  <p:stCondLst>
                                    <p:cond delay="0"/>
                                  </p:stCondLst>
                                  <p:childTnLst>
                                    <p:set>
                                      <p:cBhvr>
                                        <p:cTn id="399" dur="1" fill="hold">
                                          <p:stCondLst>
                                            <p:cond delay="0"/>
                                          </p:stCondLst>
                                        </p:cTn>
                                        <p:tgtEl>
                                          <p:spTgt spid="280"/>
                                        </p:tgtEl>
                                        <p:attrNameLst>
                                          <p:attrName>style.visibility</p:attrName>
                                        </p:attrNameLst>
                                      </p:cBhvr>
                                      <p:to>
                                        <p:strVal val="hidden"/>
                                      </p:to>
                                    </p:set>
                                  </p:childTnLst>
                                </p:cTn>
                              </p:par>
                              <p:par>
                                <p:cTn id="400" presetID="53" presetClass="exit" presetSubtype="32" fill="hold" grpId="4" nodeType="withEffect">
                                  <p:stCondLst>
                                    <p:cond delay="0"/>
                                  </p:stCondLst>
                                  <p:childTnLst>
                                    <p:anim calcmode="lin" valueType="num">
                                      <p:cBhvr>
                                        <p:cTn id="401" dur="500"/>
                                        <p:tgtEl>
                                          <p:spTgt spid="40"/>
                                        </p:tgtEl>
                                        <p:attrNameLst>
                                          <p:attrName>ppt_w</p:attrName>
                                        </p:attrNameLst>
                                      </p:cBhvr>
                                      <p:tavLst>
                                        <p:tav tm="0">
                                          <p:val>
                                            <p:strVal val="ppt_w"/>
                                          </p:val>
                                        </p:tav>
                                        <p:tav tm="100000">
                                          <p:val>
                                            <p:fltVal val="0"/>
                                          </p:val>
                                        </p:tav>
                                      </p:tavLst>
                                    </p:anim>
                                    <p:anim calcmode="lin" valueType="num">
                                      <p:cBhvr>
                                        <p:cTn id="402" dur="500"/>
                                        <p:tgtEl>
                                          <p:spTgt spid="40"/>
                                        </p:tgtEl>
                                        <p:attrNameLst>
                                          <p:attrName>ppt_h</p:attrName>
                                        </p:attrNameLst>
                                      </p:cBhvr>
                                      <p:tavLst>
                                        <p:tav tm="0">
                                          <p:val>
                                            <p:strVal val="ppt_h"/>
                                          </p:val>
                                        </p:tav>
                                        <p:tav tm="100000">
                                          <p:val>
                                            <p:fltVal val="0"/>
                                          </p:val>
                                        </p:tav>
                                      </p:tavLst>
                                    </p:anim>
                                    <p:animEffect transition="out" filter="fade">
                                      <p:cBhvr>
                                        <p:cTn id="403" dur="500"/>
                                        <p:tgtEl>
                                          <p:spTgt spid="40"/>
                                        </p:tgtEl>
                                      </p:cBhvr>
                                    </p:animEffect>
                                    <p:set>
                                      <p:cBhvr>
                                        <p:cTn id="404" dur="1" fill="hold">
                                          <p:stCondLst>
                                            <p:cond delay="499"/>
                                          </p:stCondLst>
                                        </p:cTn>
                                        <p:tgtEl>
                                          <p:spTgt spid="40"/>
                                        </p:tgtEl>
                                        <p:attrNameLst>
                                          <p:attrName>style.visibility</p:attrName>
                                        </p:attrNameLst>
                                      </p:cBhvr>
                                      <p:to>
                                        <p:strVal val="hidden"/>
                                      </p:to>
                                    </p:set>
                                  </p:childTnLst>
                                </p:cTn>
                              </p:par>
                              <p:par>
                                <p:cTn id="405" presetID="53" presetClass="exit" presetSubtype="32" fill="hold" grpId="5" nodeType="withEffect">
                                  <p:stCondLst>
                                    <p:cond delay="0"/>
                                  </p:stCondLst>
                                  <p:childTnLst>
                                    <p:anim calcmode="lin" valueType="num">
                                      <p:cBhvr>
                                        <p:cTn id="406" dur="500"/>
                                        <p:tgtEl>
                                          <p:spTgt spid="35"/>
                                        </p:tgtEl>
                                        <p:attrNameLst>
                                          <p:attrName>ppt_w</p:attrName>
                                        </p:attrNameLst>
                                      </p:cBhvr>
                                      <p:tavLst>
                                        <p:tav tm="0">
                                          <p:val>
                                            <p:strVal val="ppt_w"/>
                                          </p:val>
                                        </p:tav>
                                        <p:tav tm="100000">
                                          <p:val>
                                            <p:fltVal val="0"/>
                                          </p:val>
                                        </p:tav>
                                      </p:tavLst>
                                    </p:anim>
                                    <p:anim calcmode="lin" valueType="num">
                                      <p:cBhvr>
                                        <p:cTn id="407" dur="500"/>
                                        <p:tgtEl>
                                          <p:spTgt spid="35"/>
                                        </p:tgtEl>
                                        <p:attrNameLst>
                                          <p:attrName>ppt_h</p:attrName>
                                        </p:attrNameLst>
                                      </p:cBhvr>
                                      <p:tavLst>
                                        <p:tav tm="0">
                                          <p:val>
                                            <p:strVal val="ppt_h"/>
                                          </p:val>
                                        </p:tav>
                                        <p:tav tm="100000">
                                          <p:val>
                                            <p:fltVal val="0"/>
                                          </p:val>
                                        </p:tav>
                                      </p:tavLst>
                                    </p:anim>
                                    <p:animEffect transition="out" filter="fade">
                                      <p:cBhvr>
                                        <p:cTn id="408" dur="500"/>
                                        <p:tgtEl>
                                          <p:spTgt spid="35"/>
                                        </p:tgtEl>
                                      </p:cBhvr>
                                    </p:animEffect>
                                    <p:set>
                                      <p:cBhvr>
                                        <p:cTn id="409" dur="1" fill="hold">
                                          <p:stCondLst>
                                            <p:cond delay="499"/>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80"/>
                  </p:tgtEl>
                </p:cond>
              </p:nextCondLst>
            </p:seq>
            <p:seq concurrent="1" nextAc="seek">
              <p:cTn id="410" restart="whenNotActive" fill="hold" evtFilter="cancelBubble" nodeType="interactiveSeq">
                <p:stCondLst>
                  <p:cond evt="onClick" delay="0">
                    <p:tgtEl>
                      <p:spTgt spid="273"/>
                    </p:tgtEl>
                  </p:cond>
                </p:stCondLst>
                <p:endSync evt="end" delay="0">
                  <p:rtn val="all"/>
                </p:endSync>
                <p:childTnLst>
                  <p:par>
                    <p:cTn id="411" fill="hold">
                      <p:stCondLst>
                        <p:cond delay="0"/>
                      </p:stCondLst>
                      <p:childTnLst>
                        <p:par>
                          <p:cTn id="412" fill="hold">
                            <p:stCondLst>
                              <p:cond delay="0"/>
                            </p:stCondLst>
                            <p:childTnLst>
                              <p:par>
                                <p:cTn id="413" presetID="1" presetClass="entr" presetSubtype="0" fill="hold" nodeType="withEffect">
                                  <p:stCondLst>
                                    <p:cond delay="0"/>
                                  </p:stCondLst>
                                  <p:childTnLst>
                                    <p:set>
                                      <p:cBhvr>
                                        <p:cTn id="414" dur="1" fill="hold">
                                          <p:stCondLst>
                                            <p:cond delay="0"/>
                                          </p:stCondLst>
                                        </p:cTn>
                                        <p:tgtEl>
                                          <p:spTgt spid="101"/>
                                        </p:tgtEl>
                                        <p:attrNameLst>
                                          <p:attrName>style.visibility</p:attrName>
                                        </p:attrNameLst>
                                      </p:cBhvr>
                                      <p:to>
                                        <p:strVal val="visible"/>
                                      </p:to>
                                    </p:set>
                                  </p:childTnLst>
                                </p:cTn>
                              </p:par>
                              <p:par>
                                <p:cTn id="415" presetID="1" presetClass="entr" presetSubtype="0" fill="hold" nodeType="withEffect">
                                  <p:stCondLst>
                                    <p:cond delay="0"/>
                                  </p:stCondLst>
                                  <p:childTnLst>
                                    <p:set>
                                      <p:cBhvr>
                                        <p:cTn id="416" dur="1" fill="hold">
                                          <p:stCondLst>
                                            <p:cond delay="0"/>
                                          </p:stCondLst>
                                        </p:cTn>
                                        <p:tgtEl>
                                          <p:spTgt spid="110"/>
                                        </p:tgtEl>
                                        <p:attrNameLst>
                                          <p:attrName>style.visibility</p:attrName>
                                        </p:attrNameLst>
                                      </p:cBhvr>
                                      <p:to>
                                        <p:strVal val="visible"/>
                                      </p:to>
                                    </p:set>
                                  </p:childTnLst>
                                </p:cTn>
                              </p:par>
                              <p:par>
                                <p:cTn id="417" presetID="8" presetClass="emph" presetSubtype="0" repeatCount="indefinite" fill="hold" nodeType="withEffect">
                                  <p:stCondLst>
                                    <p:cond delay="0"/>
                                  </p:stCondLst>
                                  <p:childTnLst>
                                    <p:animRot by="21600000">
                                      <p:cBhvr>
                                        <p:cTn id="418" dur="6000" fill="hold"/>
                                        <p:tgtEl>
                                          <p:spTgt spid="101"/>
                                        </p:tgtEl>
                                        <p:attrNameLst>
                                          <p:attrName>r</p:attrName>
                                        </p:attrNameLst>
                                      </p:cBhvr>
                                    </p:animRot>
                                  </p:childTnLst>
                                </p:cTn>
                              </p:par>
                              <p:par>
                                <p:cTn id="419" presetID="8" presetClass="emph" presetSubtype="0" repeatCount="indefinite" fill="hold" nodeType="withEffect">
                                  <p:stCondLst>
                                    <p:cond delay="0"/>
                                  </p:stCondLst>
                                  <p:childTnLst>
                                    <p:animRot by="21600000">
                                      <p:cBhvr>
                                        <p:cTn id="420" dur="6000" fill="hold"/>
                                        <p:tgtEl>
                                          <p:spTgt spid="110"/>
                                        </p:tgtEl>
                                        <p:attrNameLst>
                                          <p:attrName>r</p:attrName>
                                        </p:attrNameLst>
                                      </p:cBhvr>
                                    </p:animRot>
                                  </p:childTnLst>
                                </p:cTn>
                              </p:par>
                              <p:par>
                                <p:cTn id="421" presetID="1" presetClass="exit" presetSubtype="0" fill="hold" nodeType="withEffect">
                                  <p:stCondLst>
                                    <p:cond delay="0"/>
                                  </p:stCondLst>
                                  <p:childTnLst>
                                    <p:set>
                                      <p:cBhvr>
                                        <p:cTn id="422" dur="1" fill="hold">
                                          <p:stCondLst>
                                            <p:cond delay="0"/>
                                          </p:stCondLst>
                                        </p:cTn>
                                        <p:tgtEl>
                                          <p:spTgt spid="266"/>
                                        </p:tgtEl>
                                        <p:attrNameLst>
                                          <p:attrName>style.visibility</p:attrName>
                                        </p:attrNameLst>
                                      </p:cBhvr>
                                      <p:to>
                                        <p:strVal val="hidden"/>
                                      </p:to>
                                    </p:set>
                                  </p:childTnLst>
                                </p:cTn>
                              </p:par>
                              <p:par>
                                <p:cTn id="423" presetID="1" presetClass="exit" presetSubtype="0" fill="hold" nodeType="withEffect">
                                  <p:stCondLst>
                                    <p:cond delay="0"/>
                                  </p:stCondLst>
                                  <p:childTnLst>
                                    <p:set>
                                      <p:cBhvr>
                                        <p:cTn id="424" dur="1" fill="hold">
                                          <p:stCondLst>
                                            <p:cond delay="0"/>
                                          </p:stCondLst>
                                        </p:cTn>
                                        <p:tgtEl>
                                          <p:spTgt spid="273"/>
                                        </p:tgtEl>
                                        <p:attrNameLst>
                                          <p:attrName>style.visibility</p:attrName>
                                        </p:attrNameLst>
                                      </p:cBhvr>
                                      <p:to>
                                        <p:strVal val="hidden"/>
                                      </p:to>
                                    </p:set>
                                  </p:childTnLst>
                                </p:cTn>
                              </p:par>
                              <p:par>
                                <p:cTn id="425" presetID="1" presetClass="exit" presetSubtype="0" fill="hold" nodeType="withEffect">
                                  <p:stCondLst>
                                    <p:cond delay="0"/>
                                  </p:stCondLst>
                                  <p:childTnLst>
                                    <p:set>
                                      <p:cBhvr>
                                        <p:cTn id="426" dur="1" fill="hold">
                                          <p:stCondLst>
                                            <p:cond delay="0"/>
                                          </p:stCondLst>
                                        </p:cTn>
                                        <p:tgtEl>
                                          <p:spTgt spid="280"/>
                                        </p:tgtEl>
                                        <p:attrNameLst>
                                          <p:attrName>style.visibility</p:attrName>
                                        </p:attrNameLst>
                                      </p:cBhvr>
                                      <p:to>
                                        <p:strVal val="hidden"/>
                                      </p:to>
                                    </p:set>
                                  </p:childTnLst>
                                </p:cTn>
                              </p:par>
                              <p:par>
                                <p:cTn id="427" presetID="53" presetClass="exit" presetSubtype="32" fill="hold" grpId="6" nodeType="withEffect">
                                  <p:stCondLst>
                                    <p:cond delay="0"/>
                                  </p:stCondLst>
                                  <p:childTnLst>
                                    <p:anim calcmode="lin" valueType="num">
                                      <p:cBhvr>
                                        <p:cTn id="428" dur="500"/>
                                        <p:tgtEl>
                                          <p:spTgt spid="43"/>
                                        </p:tgtEl>
                                        <p:attrNameLst>
                                          <p:attrName>ppt_w</p:attrName>
                                        </p:attrNameLst>
                                      </p:cBhvr>
                                      <p:tavLst>
                                        <p:tav tm="0">
                                          <p:val>
                                            <p:strVal val="ppt_w"/>
                                          </p:val>
                                        </p:tav>
                                        <p:tav tm="100000">
                                          <p:val>
                                            <p:fltVal val="0"/>
                                          </p:val>
                                        </p:tav>
                                      </p:tavLst>
                                    </p:anim>
                                    <p:anim calcmode="lin" valueType="num">
                                      <p:cBhvr>
                                        <p:cTn id="429" dur="500"/>
                                        <p:tgtEl>
                                          <p:spTgt spid="43"/>
                                        </p:tgtEl>
                                        <p:attrNameLst>
                                          <p:attrName>ppt_h</p:attrName>
                                        </p:attrNameLst>
                                      </p:cBhvr>
                                      <p:tavLst>
                                        <p:tav tm="0">
                                          <p:val>
                                            <p:strVal val="ppt_h"/>
                                          </p:val>
                                        </p:tav>
                                        <p:tav tm="100000">
                                          <p:val>
                                            <p:fltVal val="0"/>
                                          </p:val>
                                        </p:tav>
                                      </p:tavLst>
                                    </p:anim>
                                    <p:animEffect transition="out" filter="fade">
                                      <p:cBhvr>
                                        <p:cTn id="430" dur="500"/>
                                        <p:tgtEl>
                                          <p:spTgt spid="43"/>
                                        </p:tgtEl>
                                      </p:cBhvr>
                                    </p:animEffect>
                                    <p:set>
                                      <p:cBhvr>
                                        <p:cTn id="431" dur="1" fill="hold">
                                          <p:stCondLst>
                                            <p:cond delay="499"/>
                                          </p:stCondLst>
                                        </p:cTn>
                                        <p:tgtEl>
                                          <p:spTgt spid="43"/>
                                        </p:tgtEl>
                                        <p:attrNameLst>
                                          <p:attrName>style.visibility</p:attrName>
                                        </p:attrNameLst>
                                      </p:cBhvr>
                                      <p:to>
                                        <p:strVal val="hidden"/>
                                      </p:to>
                                    </p:set>
                                  </p:childTnLst>
                                </p:cTn>
                              </p:par>
                              <p:par>
                                <p:cTn id="432" presetID="53" presetClass="exit" presetSubtype="32" fill="hold" grpId="6" nodeType="withEffect">
                                  <p:stCondLst>
                                    <p:cond delay="0"/>
                                  </p:stCondLst>
                                  <p:childTnLst>
                                    <p:anim calcmode="lin" valueType="num">
                                      <p:cBhvr>
                                        <p:cTn id="433" dur="500"/>
                                        <p:tgtEl>
                                          <p:spTgt spid="44"/>
                                        </p:tgtEl>
                                        <p:attrNameLst>
                                          <p:attrName>ppt_w</p:attrName>
                                        </p:attrNameLst>
                                      </p:cBhvr>
                                      <p:tavLst>
                                        <p:tav tm="0">
                                          <p:val>
                                            <p:strVal val="ppt_w"/>
                                          </p:val>
                                        </p:tav>
                                        <p:tav tm="100000">
                                          <p:val>
                                            <p:fltVal val="0"/>
                                          </p:val>
                                        </p:tav>
                                      </p:tavLst>
                                    </p:anim>
                                    <p:anim calcmode="lin" valueType="num">
                                      <p:cBhvr>
                                        <p:cTn id="434" dur="500"/>
                                        <p:tgtEl>
                                          <p:spTgt spid="44"/>
                                        </p:tgtEl>
                                        <p:attrNameLst>
                                          <p:attrName>ppt_h</p:attrName>
                                        </p:attrNameLst>
                                      </p:cBhvr>
                                      <p:tavLst>
                                        <p:tav tm="0">
                                          <p:val>
                                            <p:strVal val="ppt_h"/>
                                          </p:val>
                                        </p:tav>
                                        <p:tav tm="100000">
                                          <p:val>
                                            <p:fltVal val="0"/>
                                          </p:val>
                                        </p:tav>
                                      </p:tavLst>
                                    </p:anim>
                                    <p:animEffect transition="out" filter="fade">
                                      <p:cBhvr>
                                        <p:cTn id="435" dur="500"/>
                                        <p:tgtEl>
                                          <p:spTgt spid="44"/>
                                        </p:tgtEl>
                                      </p:cBhvr>
                                    </p:animEffect>
                                    <p:set>
                                      <p:cBhvr>
                                        <p:cTn id="436"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273"/>
                  </p:tgtEl>
                </p:cond>
              </p:nextCondLst>
            </p:seq>
            <p:seq concurrent="1" nextAc="seek">
              <p:cTn id="437" restart="whenNotActive" fill="hold" evtFilter="cancelBubble" nodeType="interactiveSeq">
                <p:stCondLst>
                  <p:cond evt="onClick" delay="0">
                    <p:tgtEl>
                      <p:spTgt spid="266"/>
                    </p:tgtEl>
                  </p:cond>
                </p:stCondLst>
                <p:endSync evt="end" delay="0">
                  <p:rtn val="all"/>
                </p:endSync>
                <p:childTnLst>
                  <p:par>
                    <p:cTn id="438" fill="hold">
                      <p:stCondLst>
                        <p:cond delay="0"/>
                      </p:stCondLst>
                      <p:childTnLst>
                        <p:par>
                          <p:cTn id="439" fill="hold">
                            <p:stCondLst>
                              <p:cond delay="0"/>
                            </p:stCondLst>
                            <p:childTnLst>
                              <p:par>
                                <p:cTn id="440" presetID="1" presetClass="entr" presetSubtype="0" fill="hold" nodeType="withEffect">
                                  <p:stCondLst>
                                    <p:cond delay="0"/>
                                  </p:stCondLst>
                                  <p:childTnLst>
                                    <p:set>
                                      <p:cBhvr>
                                        <p:cTn id="441" dur="1" fill="hold">
                                          <p:stCondLst>
                                            <p:cond delay="0"/>
                                          </p:stCondLst>
                                        </p:cTn>
                                        <p:tgtEl>
                                          <p:spTgt spid="128"/>
                                        </p:tgtEl>
                                        <p:attrNameLst>
                                          <p:attrName>style.visibility</p:attrName>
                                        </p:attrNameLst>
                                      </p:cBhvr>
                                      <p:to>
                                        <p:strVal val="visible"/>
                                      </p:to>
                                    </p:set>
                                  </p:childTnLst>
                                </p:cTn>
                              </p:par>
                              <p:par>
                                <p:cTn id="442" presetID="1" presetClass="entr" presetSubtype="0" fill="hold" nodeType="withEffect">
                                  <p:stCondLst>
                                    <p:cond delay="0"/>
                                  </p:stCondLst>
                                  <p:childTnLst>
                                    <p:set>
                                      <p:cBhvr>
                                        <p:cTn id="443" dur="1" fill="hold">
                                          <p:stCondLst>
                                            <p:cond delay="0"/>
                                          </p:stCondLst>
                                        </p:cTn>
                                        <p:tgtEl>
                                          <p:spTgt spid="119"/>
                                        </p:tgtEl>
                                        <p:attrNameLst>
                                          <p:attrName>style.visibility</p:attrName>
                                        </p:attrNameLst>
                                      </p:cBhvr>
                                      <p:to>
                                        <p:strVal val="visible"/>
                                      </p:to>
                                    </p:set>
                                  </p:childTnLst>
                                </p:cTn>
                              </p:par>
                              <p:par>
                                <p:cTn id="444" presetID="8" presetClass="emph" presetSubtype="0" repeatCount="indefinite" fill="hold" nodeType="withEffect">
                                  <p:stCondLst>
                                    <p:cond delay="0"/>
                                  </p:stCondLst>
                                  <p:childTnLst>
                                    <p:animRot by="21600000">
                                      <p:cBhvr>
                                        <p:cTn id="445" dur="6000" fill="hold"/>
                                        <p:tgtEl>
                                          <p:spTgt spid="119"/>
                                        </p:tgtEl>
                                        <p:attrNameLst>
                                          <p:attrName>r</p:attrName>
                                        </p:attrNameLst>
                                      </p:cBhvr>
                                    </p:animRot>
                                  </p:childTnLst>
                                </p:cTn>
                              </p:par>
                              <p:par>
                                <p:cTn id="446" presetID="8" presetClass="emph" presetSubtype="0" repeatCount="indefinite" fill="hold" nodeType="withEffect">
                                  <p:stCondLst>
                                    <p:cond delay="0"/>
                                  </p:stCondLst>
                                  <p:childTnLst>
                                    <p:animRot by="21600000">
                                      <p:cBhvr>
                                        <p:cTn id="447" dur="6000" fill="hold"/>
                                        <p:tgtEl>
                                          <p:spTgt spid="128"/>
                                        </p:tgtEl>
                                        <p:attrNameLst>
                                          <p:attrName>r</p:attrName>
                                        </p:attrNameLst>
                                      </p:cBhvr>
                                    </p:animRot>
                                  </p:childTnLst>
                                </p:cTn>
                              </p:par>
                              <p:par>
                                <p:cTn id="448" presetID="1" presetClass="exit" presetSubtype="0" fill="hold" nodeType="withEffect">
                                  <p:stCondLst>
                                    <p:cond delay="0"/>
                                  </p:stCondLst>
                                  <p:childTnLst>
                                    <p:set>
                                      <p:cBhvr>
                                        <p:cTn id="449" dur="1" fill="hold">
                                          <p:stCondLst>
                                            <p:cond delay="0"/>
                                          </p:stCondLst>
                                        </p:cTn>
                                        <p:tgtEl>
                                          <p:spTgt spid="266"/>
                                        </p:tgtEl>
                                        <p:attrNameLst>
                                          <p:attrName>style.visibility</p:attrName>
                                        </p:attrNameLst>
                                      </p:cBhvr>
                                      <p:to>
                                        <p:strVal val="hidden"/>
                                      </p:to>
                                    </p:set>
                                  </p:childTnLst>
                                </p:cTn>
                              </p:par>
                              <p:par>
                                <p:cTn id="450" presetID="1" presetClass="exit" presetSubtype="0" fill="hold" nodeType="withEffect">
                                  <p:stCondLst>
                                    <p:cond delay="0"/>
                                  </p:stCondLst>
                                  <p:childTnLst>
                                    <p:set>
                                      <p:cBhvr>
                                        <p:cTn id="451" dur="1" fill="hold">
                                          <p:stCondLst>
                                            <p:cond delay="0"/>
                                          </p:stCondLst>
                                        </p:cTn>
                                        <p:tgtEl>
                                          <p:spTgt spid="273"/>
                                        </p:tgtEl>
                                        <p:attrNameLst>
                                          <p:attrName>style.visibility</p:attrName>
                                        </p:attrNameLst>
                                      </p:cBhvr>
                                      <p:to>
                                        <p:strVal val="hidden"/>
                                      </p:to>
                                    </p:set>
                                  </p:childTnLst>
                                </p:cTn>
                              </p:par>
                              <p:par>
                                <p:cTn id="452" presetID="1" presetClass="exit" presetSubtype="0" fill="hold" nodeType="withEffect">
                                  <p:stCondLst>
                                    <p:cond delay="0"/>
                                  </p:stCondLst>
                                  <p:childTnLst>
                                    <p:set>
                                      <p:cBhvr>
                                        <p:cTn id="453" dur="1" fill="hold">
                                          <p:stCondLst>
                                            <p:cond delay="0"/>
                                          </p:stCondLst>
                                        </p:cTn>
                                        <p:tgtEl>
                                          <p:spTgt spid="280"/>
                                        </p:tgtEl>
                                        <p:attrNameLst>
                                          <p:attrName>style.visibility</p:attrName>
                                        </p:attrNameLst>
                                      </p:cBhvr>
                                      <p:to>
                                        <p:strVal val="hidden"/>
                                      </p:to>
                                    </p:set>
                                  </p:childTnLst>
                                </p:cTn>
                              </p:par>
                              <p:par>
                                <p:cTn id="454" presetID="53" presetClass="exit" presetSubtype="32" fill="hold" grpId="6" nodeType="withEffect">
                                  <p:stCondLst>
                                    <p:cond delay="0"/>
                                  </p:stCondLst>
                                  <p:childTnLst>
                                    <p:anim calcmode="lin" valueType="num">
                                      <p:cBhvr>
                                        <p:cTn id="455" dur="500"/>
                                        <p:tgtEl>
                                          <p:spTgt spid="45"/>
                                        </p:tgtEl>
                                        <p:attrNameLst>
                                          <p:attrName>ppt_w</p:attrName>
                                        </p:attrNameLst>
                                      </p:cBhvr>
                                      <p:tavLst>
                                        <p:tav tm="0">
                                          <p:val>
                                            <p:strVal val="ppt_w"/>
                                          </p:val>
                                        </p:tav>
                                        <p:tav tm="100000">
                                          <p:val>
                                            <p:fltVal val="0"/>
                                          </p:val>
                                        </p:tav>
                                      </p:tavLst>
                                    </p:anim>
                                    <p:anim calcmode="lin" valueType="num">
                                      <p:cBhvr>
                                        <p:cTn id="456" dur="500"/>
                                        <p:tgtEl>
                                          <p:spTgt spid="45"/>
                                        </p:tgtEl>
                                        <p:attrNameLst>
                                          <p:attrName>ppt_h</p:attrName>
                                        </p:attrNameLst>
                                      </p:cBhvr>
                                      <p:tavLst>
                                        <p:tav tm="0">
                                          <p:val>
                                            <p:strVal val="ppt_h"/>
                                          </p:val>
                                        </p:tav>
                                        <p:tav tm="100000">
                                          <p:val>
                                            <p:fltVal val="0"/>
                                          </p:val>
                                        </p:tav>
                                      </p:tavLst>
                                    </p:anim>
                                    <p:animEffect transition="out" filter="fade">
                                      <p:cBhvr>
                                        <p:cTn id="457" dur="500"/>
                                        <p:tgtEl>
                                          <p:spTgt spid="45"/>
                                        </p:tgtEl>
                                      </p:cBhvr>
                                    </p:animEffect>
                                    <p:set>
                                      <p:cBhvr>
                                        <p:cTn id="458" dur="1" fill="hold">
                                          <p:stCondLst>
                                            <p:cond delay="499"/>
                                          </p:stCondLst>
                                        </p:cTn>
                                        <p:tgtEl>
                                          <p:spTgt spid="45"/>
                                        </p:tgtEl>
                                        <p:attrNameLst>
                                          <p:attrName>style.visibility</p:attrName>
                                        </p:attrNameLst>
                                      </p:cBhvr>
                                      <p:to>
                                        <p:strVal val="hidden"/>
                                      </p:to>
                                    </p:set>
                                  </p:childTnLst>
                                </p:cTn>
                              </p:par>
                              <p:par>
                                <p:cTn id="459" presetID="53" presetClass="exit" presetSubtype="32" fill="hold" grpId="6" nodeType="withEffect">
                                  <p:stCondLst>
                                    <p:cond delay="0"/>
                                  </p:stCondLst>
                                  <p:childTnLst>
                                    <p:anim calcmode="lin" valueType="num">
                                      <p:cBhvr>
                                        <p:cTn id="460" dur="500"/>
                                        <p:tgtEl>
                                          <p:spTgt spid="46"/>
                                        </p:tgtEl>
                                        <p:attrNameLst>
                                          <p:attrName>ppt_w</p:attrName>
                                        </p:attrNameLst>
                                      </p:cBhvr>
                                      <p:tavLst>
                                        <p:tav tm="0">
                                          <p:val>
                                            <p:strVal val="ppt_w"/>
                                          </p:val>
                                        </p:tav>
                                        <p:tav tm="100000">
                                          <p:val>
                                            <p:fltVal val="0"/>
                                          </p:val>
                                        </p:tav>
                                      </p:tavLst>
                                    </p:anim>
                                    <p:anim calcmode="lin" valueType="num">
                                      <p:cBhvr>
                                        <p:cTn id="461" dur="500"/>
                                        <p:tgtEl>
                                          <p:spTgt spid="46"/>
                                        </p:tgtEl>
                                        <p:attrNameLst>
                                          <p:attrName>ppt_h</p:attrName>
                                        </p:attrNameLst>
                                      </p:cBhvr>
                                      <p:tavLst>
                                        <p:tav tm="0">
                                          <p:val>
                                            <p:strVal val="ppt_h"/>
                                          </p:val>
                                        </p:tav>
                                        <p:tav tm="100000">
                                          <p:val>
                                            <p:fltVal val="0"/>
                                          </p:val>
                                        </p:tav>
                                      </p:tavLst>
                                    </p:anim>
                                    <p:animEffect transition="out" filter="fade">
                                      <p:cBhvr>
                                        <p:cTn id="462" dur="500"/>
                                        <p:tgtEl>
                                          <p:spTgt spid="46"/>
                                        </p:tgtEl>
                                      </p:cBhvr>
                                    </p:animEffect>
                                    <p:set>
                                      <p:cBhvr>
                                        <p:cTn id="463"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66"/>
                  </p:tgtEl>
                </p:cond>
              </p:nextCondLst>
            </p:seq>
            <p:seq concurrent="1" nextAc="seek">
              <p:cTn id="464" restart="whenNotActive" fill="hold" evtFilter="cancelBubble" nodeType="interactiveSeq">
                <p:stCondLst>
                  <p:cond evt="onClick" delay="0">
                    <p:tgtEl>
                      <p:spTgt spid="301"/>
                    </p:tgtEl>
                  </p:cond>
                </p:stCondLst>
                <p:endSync evt="end" delay="0">
                  <p:rtn val="all"/>
                </p:endSync>
                <p:childTnLst>
                  <p:par>
                    <p:cTn id="465" fill="hold">
                      <p:stCondLst>
                        <p:cond delay="0"/>
                      </p:stCondLst>
                      <p:childTnLst>
                        <p:par>
                          <p:cTn id="466" fill="hold">
                            <p:stCondLst>
                              <p:cond delay="0"/>
                            </p:stCondLst>
                            <p:childTnLst>
                              <p:par>
                                <p:cTn id="467" presetID="1" presetClass="entr" presetSubtype="0" fill="hold" nodeType="withEffect">
                                  <p:stCondLst>
                                    <p:cond delay="0"/>
                                  </p:stCondLst>
                                  <p:childTnLst>
                                    <p:set>
                                      <p:cBhvr>
                                        <p:cTn id="468" dur="1" fill="hold">
                                          <p:stCondLst>
                                            <p:cond delay="0"/>
                                          </p:stCondLst>
                                        </p:cTn>
                                        <p:tgtEl>
                                          <p:spTgt spid="146"/>
                                        </p:tgtEl>
                                        <p:attrNameLst>
                                          <p:attrName>style.visibility</p:attrName>
                                        </p:attrNameLst>
                                      </p:cBhvr>
                                      <p:to>
                                        <p:strVal val="visible"/>
                                      </p:to>
                                    </p:set>
                                  </p:childTnLst>
                                </p:cTn>
                              </p:par>
                              <p:par>
                                <p:cTn id="469" presetID="1" presetClass="entr" presetSubtype="0" fill="hold" nodeType="withEffect">
                                  <p:stCondLst>
                                    <p:cond delay="0"/>
                                  </p:stCondLst>
                                  <p:childTnLst>
                                    <p:set>
                                      <p:cBhvr>
                                        <p:cTn id="470" dur="1" fill="hold">
                                          <p:stCondLst>
                                            <p:cond delay="0"/>
                                          </p:stCondLst>
                                        </p:cTn>
                                        <p:tgtEl>
                                          <p:spTgt spid="137"/>
                                        </p:tgtEl>
                                        <p:attrNameLst>
                                          <p:attrName>style.visibility</p:attrName>
                                        </p:attrNameLst>
                                      </p:cBhvr>
                                      <p:to>
                                        <p:strVal val="visible"/>
                                      </p:to>
                                    </p:set>
                                  </p:childTnLst>
                                </p:cTn>
                              </p:par>
                              <p:par>
                                <p:cTn id="471" presetID="8" presetClass="emph" presetSubtype="0" repeatCount="indefinite" fill="hold" nodeType="withEffect">
                                  <p:stCondLst>
                                    <p:cond delay="0"/>
                                  </p:stCondLst>
                                  <p:childTnLst>
                                    <p:animRot by="21600000">
                                      <p:cBhvr>
                                        <p:cTn id="472" dur="6000" fill="hold"/>
                                        <p:tgtEl>
                                          <p:spTgt spid="137"/>
                                        </p:tgtEl>
                                        <p:attrNameLst>
                                          <p:attrName>r</p:attrName>
                                        </p:attrNameLst>
                                      </p:cBhvr>
                                    </p:animRot>
                                  </p:childTnLst>
                                </p:cTn>
                              </p:par>
                              <p:par>
                                <p:cTn id="473" presetID="8" presetClass="emph" presetSubtype="0" repeatCount="indefinite" fill="hold" nodeType="withEffect">
                                  <p:stCondLst>
                                    <p:cond delay="0"/>
                                  </p:stCondLst>
                                  <p:childTnLst>
                                    <p:animRot by="21600000">
                                      <p:cBhvr>
                                        <p:cTn id="474" dur="6000" fill="hold"/>
                                        <p:tgtEl>
                                          <p:spTgt spid="146"/>
                                        </p:tgtEl>
                                        <p:attrNameLst>
                                          <p:attrName>r</p:attrName>
                                        </p:attrNameLst>
                                      </p:cBhvr>
                                    </p:animRot>
                                  </p:childTnLst>
                                </p:cTn>
                              </p:par>
                              <p:par>
                                <p:cTn id="475" presetID="1" presetClass="exit" presetSubtype="0" fill="hold" nodeType="withEffect">
                                  <p:stCondLst>
                                    <p:cond delay="0"/>
                                  </p:stCondLst>
                                  <p:childTnLst>
                                    <p:set>
                                      <p:cBhvr>
                                        <p:cTn id="476" dur="1" fill="hold">
                                          <p:stCondLst>
                                            <p:cond delay="0"/>
                                          </p:stCondLst>
                                        </p:cTn>
                                        <p:tgtEl>
                                          <p:spTgt spid="287"/>
                                        </p:tgtEl>
                                        <p:attrNameLst>
                                          <p:attrName>style.visibility</p:attrName>
                                        </p:attrNameLst>
                                      </p:cBhvr>
                                      <p:to>
                                        <p:strVal val="hidden"/>
                                      </p:to>
                                    </p:set>
                                  </p:childTnLst>
                                </p:cTn>
                              </p:par>
                              <p:par>
                                <p:cTn id="477" presetID="1" presetClass="exit" presetSubtype="0" fill="hold" nodeType="withEffect">
                                  <p:stCondLst>
                                    <p:cond delay="0"/>
                                  </p:stCondLst>
                                  <p:childTnLst>
                                    <p:set>
                                      <p:cBhvr>
                                        <p:cTn id="478" dur="1" fill="hold">
                                          <p:stCondLst>
                                            <p:cond delay="0"/>
                                          </p:stCondLst>
                                        </p:cTn>
                                        <p:tgtEl>
                                          <p:spTgt spid="294"/>
                                        </p:tgtEl>
                                        <p:attrNameLst>
                                          <p:attrName>style.visibility</p:attrName>
                                        </p:attrNameLst>
                                      </p:cBhvr>
                                      <p:to>
                                        <p:strVal val="hidden"/>
                                      </p:to>
                                    </p:set>
                                  </p:childTnLst>
                                </p:cTn>
                              </p:par>
                              <p:par>
                                <p:cTn id="479" presetID="1" presetClass="exit" presetSubtype="0" fill="hold" nodeType="withEffect">
                                  <p:stCondLst>
                                    <p:cond delay="0"/>
                                  </p:stCondLst>
                                  <p:childTnLst>
                                    <p:set>
                                      <p:cBhvr>
                                        <p:cTn id="480" dur="1" fill="hold">
                                          <p:stCondLst>
                                            <p:cond delay="0"/>
                                          </p:stCondLst>
                                        </p:cTn>
                                        <p:tgtEl>
                                          <p:spTgt spid="301"/>
                                        </p:tgtEl>
                                        <p:attrNameLst>
                                          <p:attrName>style.visibility</p:attrName>
                                        </p:attrNameLst>
                                      </p:cBhvr>
                                      <p:to>
                                        <p:strVal val="hidden"/>
                                      </p:to>
                                    </p:set>
                                  </p:childTnLst>
                                </p:cTn>
                              </p:par>
                              <p:par>
                                <p:cTn id="481" presetID="53" presetClass="exit" presetSubtype="32" fill="hold" grpId="4" nodeType="withEffect">
                                  <p:stCondLst>
                                    <p:cond delay="0"/>
                                  </p:stCondLst>
                                  <p:childTnLst>
                                    <p:anim calcmode="lin" valueType="num">
                                      <p:cBhvr>
                                        <p:cTn id="482" dur="500"/>
                                        <p:tgtEl>
                                          <p:spTgt spid="35"/>
                                        </p:tgtEl>
                                        <p:attrNameLst>
                                          <p:attrName>ppt_w</p:attrName>
                                        </p:attrNameLst>
                                      </p:cBhvr>
                                      <p:tavLst>
                                        <p:tav tm="0">
                                          <p:val>
                                            <p:strVal val="ppt_w"/>
                                          </p:val>
                                        </p:tav>
                                        <p:tav tm="100000">
                                          <p:val>
                                            <p:fltVal val="0"/>
                                          </p:val>
                                        </p:tav>
                                      </p:tavLst>
                                    </p:anim>
                                    <p:anim calcmode="lin" valueType="num">
                                      <p:cBhvr>
                                        <p:cTn id="483" dur="500"/>
                                        <p:tgtEl>
                                          <p:spTgt spid="35"/>
                                        </p:tgtEl>
                                        <p:attrNameLst>
                                          <p:attrName>ppt_h</p:attrName>
                                        </p:attrNameLst>
                                      </p:cBhvr>
                                      <p:tavLst>
                                        <p:tav tm="0">
                                          <p:val>
                                            <p:strVal val="ppt_h"/>
                                          </p:val>
                                        </p:tav>
                                        <p:tav tm="100000">
                                          <p:val>
                                            <p:fltVal val="0"/>
                                          </p:val>
                                        </p:tav>
                                      </p:tavLst>
                                    </p:anim>
                                    <p:animEffect transition="out" filter="fade">
                                      <p:cBhvr>
                                        <p:cTn id="484" dur="500"/>
                                        <p:tgtEl>
                                          <p:spTgt spid="35"/>
                                        </p:tgtEl>
                                      </p:cBhvr>
                                    </p:animEffect>
                                    <p:set>
                                      <p:cBhvr>
                                        <p:cTn id="485" dur="1" fill="hold">
                                          <p:stCondLst>
                                            <p:cond delay="499"/>
                                          </p:stCondLst>
                                        </p:cTn>
                                        <p:tgtEl>
                                          <p:spTgt spid="35"/>
                                        </p:tgtEl>
                                        <p:attrNameLst>
                                          <p:attrName>style.visibility</p:attrName>
                                        </p:attrNameLst>
                                      </p:cBhvr>
                                      <p:to>
                                        <p:strVal val="hidden"/>
                                      </p:to>
                                    </p:set>
                                  </p:childTnLst>
                                </p:cTn>
                              </p:par>
                              <p:par>
                                <p:cTn id="486" presetID="53" presetClass="exit" presetSubtype="32" fill="hold" grpId="5" nodeType="withEffect">
                                  <p:stCondLst>
                                    <p:cond delay="0"/>
                                  </p:stCondLst>
                                  <p:childTnLst>
                                    <p:anim calcmode="lin" valueType="num">
                                      <p:cBhvr>
                                        <p:cTn id="487" dur="500"/>
                                        <p:tgtEl>
                                          <p:spTgt spid="40"/>
                                        </p:tgtEl>
                                        <p:attrNameLst>
                                          <p:attrName>ppt_w</p:attrName>
                                        </p:attrNameLst>
                                      </p:cBhvr>
                                      <p:tavLst>
                                        <p:tav tm="0">
                                          <p:val>
                                            <p:strVal val="ppt_w"/>
                                          </p:val>
                                        </p:tav>
                                        <p:tav tm="100000">
                                          <p:val>
                                            <p:fltVal val="0"/>
                                          </p:val>
                                        </p:tav>
                                      </p:tavLst>
                                    </p:anim>
                                    <p:anim calcmode="lin" valueType="num">
                                      <p:cBhvr>
                                        <p:cTn id="488" dur="500"/>
                                        <p:tgtEl>
                                          <p:spTgt spid="40"/>
                                        </p:tgtEl>
                                        <p:attrNameLst>
                                          <p:attrName>ppt_h</p:attrName>
                                        </p:attrNameLst>
                                      </p:cBhvr>
                                      <p:tavLst>
                                        <p:tav tm="0">
                                          <p:val>
                                            <p:strVal val="ppt_h"/>
                                          </p:val>
                                        </p:tav>
                                        <p:tav tm="100000">
                                          <p:val>
                                            <p:fltVal val="0"/>
                                          </p:val>
                                        </p:tav>
                                      </p:tavLst>
                                    </p:anim>
                                    <p:animEffect transition="out" filter="fade">
                                      <p:cBhvr>
                                        <p:cTn id="489" dur="500"/>
                                        <p:tgtEl>
                                          <p:spTgt spid="40"/>
                                        </p:tgtEl>
                                      </p:cBhvr>
                                    </p:animEffect>
                                    <p:set>
                                      <p:cBhvr>
                                        <p:cTn id="490"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01"/>
                  </p:tgtEl>
                </p:cond>
              </p:nextCondLst>
            </p:seq>
            <p:seq concurrent="1" nextAc="seek">
              <p:cTn id="491" restart="whenNotActive" fill="hold" evtFilter="cancelBubble" nodeType="interactiveSeq">
                <p:stCondLst>
                  <p:cond evt="onClick" delay="0">
                    <p:tgtEl>
                      <p:spTgt spid="294"/>
                    </p:tgtEl>
                  </p:cond>
                </p:stCondLst>
                <p:endSync evt="end" delay="0">
                  <p:rtn val="all"/>
                </p:endSync>
                <p:childTnLst>
                  <p:par>
                    <p:cTn id="492" fill="hold">
                      <p:stCondLst>
                        <p:cond delay="0"/>
                      </p:stCondLst>
                      <p:childTnLst>
                        <p:par>
                          <p:cTn id="493" fill="hold">
                            <p:stCondLst>
                              <p:cond delay="0"/>
                            </p:stCondLst>
                            <p:childTnLst>
                              <p:par>
                                <p:cTn id="494" presetID="1" presetClass="entr" presetSubtype="0" fill="hold" nodeType="withEffect">
                                  <p:stCondLst>
                                    <p:cond delay="0"/>
                                  </p:stCondLst>
                                  <p:childTnLst>
                                    <p:set>
                                      <p:cBhvr>
                                        <p:cTn id="495" dur="1" fill="hold">
                                          <p:stCondLst>
                                            <p:cond delay="0"/>
                                          </p:stCondLst>
                                        </p:cTn>
                                        <p:tgtEl>
                                          <p:spTgt spid="164"/>
                                        </p:tgtEl>
                                        <p:attrNameLst>
                                          <p:attrName>style.visibility</p:attrName>
                                        </p:attrNameLst>
                                      </p:cBhvr>
                                      <p:to>
                                        <p:strVal val="visible"/>
                                      </p:to>
                                    </p:set>
                                  </p:childTnLst>
                                </p:cTn>
                              </p:par>
                              <p:par>
                                <p:cTn id="496" presetID="1" presetClass="entr" presetSubtype="0" fill="hold" nodeType="withEffect">
                                  <p:stCondLst>
                                    <p:cond delay="0"/>
                                  </p:stCondLst>
                                  <p:childTnLst>
                                    <p:set>
                                      <p:cBhvr>
                                        <p:cTn id="497" dur="1" fill="hold">
                                          <p:stCondLst>
                                            <p:cond delay="0"/>
                                          </p:stCondLst>
                                        </p:cTn>
                                        <p:tgtEl>
                                          <p:spTgt spid="155"/>
                                        </p:tgtEl>
                                        <p:attrNameLst>
                                          <p:attrName>style.visibility</p:attrName>
                                        </p:attrNameLst>
                                      </p:cBhvr>
                                      <p:to>
                                        <p:strVal val="visible"/>
                                      </p:to>
                                    </p:set>
                                  </p:childTnLst>
                                </p:cTn>
                              </p:par>
                              <p:par>
                                <p:cTn id="498" presetID="8" presetClass="emph" presetSubtype="0" repeatCount="indefinite" fill="hold" nodeType="withEffect">
                                  <p:stCondLst>
                                    <p:cond delay="0"/>
                                  </p:stCondLst>
                                  <p:childTnLst>
                                    <p:animRot by="21600000">
                                      <p:cBhvr>
                                        <p:cTn id="499" dur="6000" fill="hold"/>
                                        <p:tgtEl>
                                          <p:spTgt spid="164"/>
                                        </p:tgtEl>
                                        <p:attrNameLst>
                                          <p:attrName>r</p:attrName>
                                        </p:attrNameLst>
                                      </p:cBhvr>
                                    </p:animRot>
                                  </p:childTnLst>
                                </p:cTn>
                              </p:par>
                              <p:par>
                                <p:cTn id="500" presetID="8" presetClass="emph" presetSubtype="0" repeatCount="indefinite" fill="hold" nodeType="withEffect">
                                  <p:stCondLst>
                                    <p:cond delay="0"/>
                                  </p:stCondLst>
                                  <p:childTnLst>
                                    <p:animRot by="21600000">
                                      <p:cBhvr>
                                        <p:cTn id="501" dur="6000" fill="hold"/>
                                        <p:tgtEl>
                                          <p:spTgt spid="155"/>
                                        </p:tgtEl>
                                        <p:attrNameLst>
                                          <p:attrName>r</p:attrName>
                                        </p:attrNameLst>
                                      </p:cBhvr>
                                    </p:animRot>
                                  </p:childTnLst>
                                </p:cTn>
                              </p:par>
                              <p:par>
                                <p:cTn id="502" presetID="1" presetClass="exit" presetSubtype="0" fill="hold" nodeType="withEffect">
                                  <p:stCondLst>
                                    <p:cond delay="0"/>
                                  </p:stCondLst>
                                  <p:childTnLst>
                                    <p:set>
                                      <p:cBhvr>
                                        <p:cTn id="503" dur="1" fill="hold">
                                          <p:stCondLst>
                                            <p:cond delay="0"/>
                                          </p:stCondLst>
                                        </p:cTn>
                                        <p:tgtEl>
                                          <p:spTgt spid="287"/>
                                        </p:tgtEl>
                                        <p:attrNameLst>
                                          <p:attrName>style.visibility</p:attrName>
                                        </p:attrNameLst>
                                      </p:cBhvr>
                                      <p:to>
                                        <p:strVal val="hidden"/>
                                      </p:to>
                                    </p:set>
                                  </p:childTnLst>
                                </p:cTn>
                              </p:par>
                              <p:par>
                                <p:cTn id="504" presetID="1" presetClass="exit" presetSubtype="0" fill="hold" nodeType="withEffect">
                                  <p:stCondLst>
                                    <p:cond delay="0"/>
                                  </p:stCondLst>
                                  <p:childTnLst>
                                    <p:set>
                                      <p:cBhvr>
                                        <p:cTn id="505" dur="1" fill="hold">
                                          <p:stCondLst>
                                            <p:cond delay="0"/>
                                          </p:stCondLst>
                                        </p:cTn>
                                        <p:tgtEl>
                                          <p:spTgt spid="294"/>
                                        </p:tgtEl>
                                        <p:attrNameLst>
                                          <p:attrName>style.visibility</p:attrName>
                                        </p:attrNameLst>
                                      </p:cBhvr>
                                      <p:to>
                                        <p:strVal val="hidden"/>
                                      </p:to>
                                    </p:set>
                                  </p:childTnLst>
                                </p:cTn>
                              </p:par>
                              <p:par>
                                <p:cTn id="506" presetID="1" presetClass="exit" presetSubtype="0" fill="hold" nodeType="withEffect">
                                  <p:stCondLst>
                                    <p:cond delay="0"/>
                                  </p:stCondLst>
                                  <p:childTnLst>
                                    <p:set>
                                      <p:cBhvr>
                                        <p:cTn id="507" dur="1" fill="hold">
                                          <p:stCondLst>
                                            <p:cond delay="0"/>
                                          </p:stCondLst>
                                        </p:cTn>
                                        <p:tgtEl>
                                          <p:spTgt spid="301"/>
                                        </p:tgtEl>
                                        <p:attrNameLst>
                                          <p:attrName>style.visibility</p:attrName>
                                        </p:attrNameLst>
                                      </p:cBhvr>
                                      <p:to>
                                        <p:strVal val="hidden"/>
                                      </p:to>
                                    </p:set>
                                  </p:childTnLst>
                                </p:cTn>
                              </p:par>
                              <p:par>
                                <p:cTn id="508" presetID="53" presetClass="exit" presetSubtype="32" fill="hold" grpId="6" nodeType="withEffect">
                                  <p:stCondLst>
                                    <p:cond delay="0"/>
                                  </p:stCondLst>
                                  <p:childTnLst>
                                    <p:anim calcmode="lin" valueType="num">
                                      <p:cBhvr>
                                        <p:cTn id="509" dur="500"/>
                                        <p:tgtEl>
                                          <p:spTgt spid="41"/>
                                        </p:tgtEl>
                                        <p:attrNameLst>
                                          <p:attrName>ppt_w</p:attrName>
                                        </p:attrNameLst>
                                      </p:cBhvr>
                                      <p:tavLst>
                                        <p:tav tm="0">
                                          <p:val>
                                            <p:strVal val="ppt_w"/>
                                          </p:val>
                                        </p:tav>
                                        <p:tav tm="100000">
                                          <p:val>
                                            <p:fltVal val="0"/>
                                          </p:val>
                                        </p:tav>
                                      </p:tavLst>
                                    </p:anim>
                                    <p:anim calcmode="lin" valueType="num">
                                      <p:cBhvr>
                                        <p:cTn id="510" dur="500"/>
                                        <p:tgtEl>
                                          <p:spTgt spid="41"/>
                                        </p:tgtEl>
                                        <p:attrNameLst>
                                          <p:attrName>ppt_h</p:attrName>
                                        </p:attrNameLst>
                                      </p:cBhvr>
                                      <p:tavLst>
                                        <p:tav tm="0">
                                          <p:val>
                                            <p:strVal val="ppt_h"/>
                                          </p:val>
                                        </p:tav>
                                        <p:tav tm="100000">
                                          <p:val>
                                            <p:fltVal val="0"/>
                                          </p:val>
                                        </p:tav>
                                      </p:tavLst>
                                    </p:anim>
                                    <p:animEffect transition="out" filter="fade">
                                      <p:cBhvr>
                                        <p:cTn id="511" dur="500"/>
                                        <p:tgtEl>
                                          <p:spTgt spid="41"/>
                                        </p:tgtEl>
                                      </p:cBhvr>
                                    </p:animEffect>
                                    <p:set>
                                      <p:cBhvr>
                                        <p:cTn id="512" dur="1" fill="hold">
                                          <p:stCondLst>
                                            <p:cond delay="499"/>
                                          </p:stCondLst>
                                        </p:cTn>
                                        <p:tgtEl>
                                          <p:spTgt spid="41"/>
                                        </p:tgtEl>
                                        <p:attrNameLst>
                                          <p:attrName>style.visibility</p:attrName>
                                        </p:attrNameLst>
                                      </p:cBhvr>
                                      <p:to>
                                        <p:strVal val="hidden"/>
                                      </p:to>
                                    </p:set>
                                  </p:childTnLst>
                                </p:cTn>
                              </p:par>
                              <p:par>
                                <p:cTn id="513" presetID="53" presetClass="exit" presetSubtype="32" fill="hold" grpId="6" nodeType="withEffect">
                                  <p:stCondLst>
                                    <p:cond delay="0"/>
                                  </p:stCondLst>
                                  <p:childTnLst>
                                    <p:anim calcmode="lin" valueType="num">
                                      <p:cBhvr>
                                        <p:cTn id="514" dur="500"/>
                                        <p:tgtEl>
                                          <p:spTgt spid="42"/>
                                        </p:tgtEl>
                                        <p:attrNameLst>
                                          <p:attrName>ppt_w</p:attrName>
                                        </p:attrNameLst>
                                      </p:cBhvr>
                                      <p:tavLst>
                                        <p:tav tm="0">
                                          <p:val>
                                            <p:strVal val="ppt_w"/>
                                          </p:val>
                                        </p:tav>
                                        <p:tav tm="100000">
                                          <p:val>
                                            <p:fltVal val="0"/>
                                          </p:val>
                                        </p:tav>
                                      </p:tavLst>
                                    </p:anim>
                                    <p:anim calcmode="lin" valueType="num">
                                      <p:cBhvr>
                                        <p:cTn id="515" dur="500"/>
                                        <p:tgtEl>
                                          <p:spTgt spid="42"/>
                                        </p:tgtEl>
                                        <p:attrNameLst>
                                          <p:attrName>ppt_h</p:attrName>
                                        </p:attrNameLst>
                                      </p:cBhvr>
                                      <p:tavLst>
                                        <p:tav tm="0">
                                          <p:val>
                                            <p:strVal val="ppt_h"/>
                                          </p:val>
                                        </p:tav>
                                        <p:tav tm="100000">
                                          <p:val>
                                            <p:fltVal val="0"/>
                                          </p:val>
                                        </p:tav>
                                      </p:tavLst>
                                    </p:anim>
                                    <p:animEffect transition="out" filter="fade">
                                      <p:cBhvr>
                                        <p:cTn id="516" dur="500"/>
                                        <p:tgtEl>
                                          <p:spTgt spid="42"/>
                                        </p:tgtEl>
                                      </p:cBhvr>
                                    </p:animEffect>
                                    <p:set>
                                      <p:cBhvr>
                                        <p:cTn id="517"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294"/>
                  </p:tgtEl>
                </p:cond>
              </p:nextCondLst>
            </p:seq>
            <p:seq concurrent="1" nextAc="seek">
              <p:cTn id="518" restart="whenNotActive" fill="hold" evtFilter="cancelBubble" nodeType="interactiveSeq">
                <p:stCondLst>
                  <p:cond evt="onClick" delay="0">
                    <p:tgtEl>
                      <p:spTgt spid="287"/>
                    </p:tgtEl>
                  </p:cond>
                </p:stCondLst>
                <p:endSync evt="end" delay="0">
                  <p:rtn val="all"/>
                </p:endSync>
                <p:childTnLst>
                  <p:par>
                    <p:cTn id="519" fill="hold">
                      <p:stCondLst>
                        <p:cond delay="0"/>
                      </p:stCondLst>
                      <p:childTnLst>
                        <p:par>
                          <p:cTn id="520" fill="hold">
                            <p:stCondLst>
                              <p:cond delay="0"/>
                            </p:stCondLst>
                            <p:childTnLst>
                              <p:par>
                                <p:cTn id="521" presetID="1" presetClass="entr" presetSubtype="0" fill="hold" nodeType="withEffect">
                                  <p:stCondLst>
                                    <p:cond delay="0"/>
                                  </p:stCondLst>
                                  <p:childTnLst>
                                    <p:set>
                                      <p:cBhvr>
                                        <p:cTn id="522" dur="1" fill="hold">
                                          <p:stCondLst>
                                            <p:cond delay="0"/>
                                          </p:stCondLst>
                                        </p:cTn>
                                        <p:tgtEl>
                                          <p:spTgt spid="182"/>
                                        </p:tgtEl>
                                        <p:attrNameLst>
                                          <p:attrName>style.visibility</p:attrName>
                                        </p:attrNameLst>
                                      </p:cBhvr>
                                      <p:to>
                                        <p:strVal val="visible"/>
                                      </p:to>
                                    </p:set>
                                  </p:childTnLst>
                                </p:cTn>
                              </p:par>
                              <p:par>
                                <p:cTn id="523" presetID="1" presetClass="entr" presetSubtype="0" fill="hold" nodeType="withEffect">
                                  <p:stCondLst>
                                    <p:cond delay="0"/>
                                  </p:stCondLst>
                                  <p:childTnLst>
                                    <p:set>
                                      <p:cBhvr>
                                        <p:cTn id="524" dur="1" fill="hold">
                                          <p:stCondLst>
                                            <p:cond delay="0"/>
                                          </p:stCondLst>
                                        </p:cTn>
                                        <p:tgtEl>
                                          <p:spTgt spid="173"/>
                                        </p:tgtEl>
                                        <p:attrNameLst>
                                          <p:attrName>style.visibility</p:attrName>
                                        </p:attrNameLst>
                                      </p:cBhvr>
                                      <p:to>
                                        <p:strVal val="visible"/>
                                      </p:to>
                                    </p:set>
                                  </p:childTnLst>
                                </p:cTn>
                              </p:par>
                              <p:par>
                                <p:cTn id="525" presetID="8" presetClass="emph" presetSubtype="0" repeatCount="indefinite" fill="hold" nodeType="withEffect">
                                  <p:stCondLst>
                                    <p:cond delay="0"/>
                                  </p:stCondLst>
                                  <p:childTnLst>
                                    <p:animRot by="21600000">
                                      <p:cBhvr>
                                        <p:cTn id="526" dur="6000" fill="hold"/>
                                        <p:tgtEl>
                                          <p:spTgt spid="182"/>
                                        </p:tgtEl>
                                        <p:attrNameLst>
                                          <p:attrName>r</p:attrName>
                                        </p:attrNameLst>
                                      </p:cBhvr>
                                    </p:animRot>
                                  </p:childTnLst>
                                </p:cTn>
                              </p:par>
                              <p:par>
                                <p:cTn id="527" presetID="8" presetClass="emph" presetSubtype="0" repeatCount="indefinite" fill="hold" nodeType="withEffect">
                                  <p:stCondLst>
                                    <p:cond delay="0"/>
                                  </p:stCondLst>
                                  <p:childTnLst>
                                    <p:animRot by="21600000">
                                      <p:cBhvr>
                                        <p:cTn id="528" dur="6000" fill="hold"/>
                                        <p:tgtEl>
                                          <p:spTgt spid="173"/>
                                        </p:tgtEl>
                                        <p:attrNameLst>
                                          <p:attrName>r</p:attrName>
                                        </p:attrNameLst>
                                      </p:cBhvr>
                                    </p:animRot>
                                  </p:childTnLst>
                                </p:cTn>
                              </p:par>
                              <p:par>
                                <p:cTn id="529" presetID="1" presetClass="exit" presetSubtype="0" fill="hold" nodeType="withEffect">
                                  <p:stCondLst>
                                    <p:cond delay="0"/>
                                  </p:stCondLst>
                                  <p:childTnLst>
                                    <p:set>
                                      <p:cBhvr>
                                        <p:cTn id="530" dur="1" fill="hold">
                                          <p:stCondLst>
                                            <p:cond delay="0"/>
                                          </p:stCondLst>
                                        </p:cTn>
                                        <p:tgtEl>
                                          <p:spTgt spid="287"/>
                                        </p:tgtEl>
                                        <p:attrNameLst>
                                          <p:attrName>style.visibility</p:attrName>
                                        </p:attrNameLst>
                                      </p:cBhvr>
                                      <p:to>
                                        <p:strVal val="hidden"/>
                                      </p:to>
                                    </p:set>
                                  </p:childTnLst>
                                </p:cTn>
                              </p:par>
                              <p:par>
                                <p:cTn id="531" presetID="1" presetClass="exit" presetSubtype="0" fill="hold" nodeType="withEffect">
                                  <p:stCondLst>
                                    <p:cond delay="0"/>
                                  </p:stCondLst>
                                  <p:childTnLst>
                                    <p:set>
                                      <p:cBhvr>
                                        <p:cTn id="532" dur="1" fill="hold">
                                          <p:stCondLst>
                                            <p:cond delay="0"/>
                                          </p:stCondLst>
                                        </p:cTn>
                                        <p:tgtEl>
                                          <p:spTgt spid="294"/>
                                        </p:tgtEl>
                                        <p:attrNameLst>
                                          <p:attrName>style.visibility</p:attrName>
                                        </p:attrNameLst>
                                      </p:cBhvr>
                                      <p:to>
                                        <p:strVal val="hidden"/>
                                      </p:to>
                                    </p:set>
                                  </p:childTnLst>
                                </p:cTn>
                              </p:par>
                              <p:par>
                                <p:cTn id="533" presetID="1" presetClass="exit" presetSubtype="0" fill="hold" nodeType="withEffect">
                                  <p:stCondLst>
                                    <p:cond delay="0"/>
                                  </p:stCondLst>
                                  <p:childTnLst>
                                    <p:set>
                                      <p:cBhvr>
                                        <p:cTn id="534" dur="1" fill="hold">
                                          <p:stCondLst>
                                            <p:cond delay="0"/>
                                          </p:stCondLst>
                                        </p:cTn>
                                        <p:tgtEl>
                                          <p:spTgt spid="301"/>
                                        </p:tgtEl>
                                        <p:attrNameLst>
                                          <p:attrName>style.visibility</p:attrName>
                                        </p:attrNameLst>
                                      </p:cBhvr>
                                      <p:to>
                                        <p:strVal val="hidden"/>
                                      </p:to>
                                    </p:set>
                                  </p:childTnLst>
                                </p:cTn>
                              </p:par>
                              <p:par>
                                <p:cTn id="535" presetID="53" presetClass="exit" presetSubtype="32" fill="hold" grpId="5" nodeType="withEffect">
                                  <p:stCondLst>
                                    <p:cond delay="0"/>
                                  </p:stCondLst>
                                  <p:childTnLst>
                                    <p:anim calcmode="lin" valueType="num">
                                      <p:cBhvr>
                                        <p:cTn id="536" dur="500"/>
                                        <p:tgtEl>
                                          <p:spTgt spid="45"/>
                                        </p:tgtEl>
                                        <p:attrNameLst>
                                          <p:attrName>ppt_w</p:attrName>
                                        </p:attrNameLst>
                                      </p:cBhvr>
                                      <p:tavLst>
                                        <p:tav tm="0">
                                          <p:val>
                                            <p:strVal val="ppt_w"/>
                                          </p:val>
                                        </p:tav>
                                        <p:tav tm="100000">
                                          <p:val>
                                            <p:fltVal val="0"/>
                                          </p:val>
                                        </p:tav>
                                      </p:tavLst>
                                    </p:anim>
                                    <p:anim calcmode="lin" valueType="num">
                                      <p:cBhvr>
                                        <p:cTn id="537" dur="500"/>
                                        <p:tgtEl>
                                          <p:spTgt spid="45"/>
                                        </p:tgtEl>
                                        <p:attrNameLst>
                                          <p:attrName>ppt_h</p:attrName>
                                        </p:attrNameLst>
                                      </p:cBhvr>
                                      <p:tavLst>
                                        <p:tav tm="0">
                                          <p:val>
                                            <p:strVal val="ppt_h"/>
                                          </p:val>
                                        </p:tav>
                                        <p:tav tm="100000">
                                          <p:val>
                                            <p:fltVal val="0"/>
                                          </p:val>
                                        </p:tav>
                                      </p:tavLst>
                                    </p:anim>
                                    <p:animEffect transition="out" filter="fade">
                                      <p:cBhvr>
                                        <p:cTn id="538" dur="500"/>
                                        <p:tgtEl>
                                          <p:spTgt spid="45"/>
                                        </p:tgtEl>
                                      </p:cBhvr>
                                    </p:animEffect>
                                    <p:set>
                                      <p:cBhvr>
                                        <p:cTn id="539" dur="1" fill="hold">
                                          <p:stCondLst>
                                            <p:cond delay="499"/>
                                          </p:stCondLst>
                                        </p:cTn>
                                        <p:tgtEl>
                                          <p:spTgt spid="45"/>
                                        </p:tgtEl>
                                        <p:attrNameLst>
                                          <p:attrName>style.visibility</p:attrName>
                                        </p:attrNameLst>
                                      </p:cBhvr>
                                      <p:to>
                                        <p:strVal val="hidden"/>
                                      </p:to>
                                    </p:set>
                                  </p:childTnLst>
                                </p:cTn>
                              </p:par>
                              <p:par>
                                <p:cTn id="540" presetID="53" presetClass="exit" presetSubtype="32" fill="hold" grpId="5" nodeType="withEffect">
                                  <p:stCondLst>
                                    <p:cond delay="0"/>
                                  </p:stCondLst>
                                  <p:childTnLst>
                                    <p:anim calcmode="lin" valueType="num">
                                      <p:cBhvr>
                                        <p:cTn id="541" dur="500"/>
                                        <p:tgtEl>
                                          <p:spTgt spid="46"/>
                                        </p:tgtEl>
                                        <p:attrNameLst>
                                          <p:attrName>ppt_w</p:attrName>
                                        </p:attrNameLst>
                                      </p:cBhvr>
                                      <p:tavLst>
                                        <p:tav tm="0">
                                          <p:val>
                                            <p:strVal val="ppt_w"/>
                                          </p:val>
                                        </p:tav>
                                        <p:tav tm="100000">
                                          <p:val>
                                            <p:fltVal val="0"/>
                                          </p:val>
                                        </p:tav>
                                      </p:tavLst>
                                    </p:anim>
                                    <p:anim calcmode="lin" valueType="num">
                                      <p:cBhvr>
                                        <p:cTn id="542" dur="500"/>
                                        <p:tgtEl>
                                          <p:spTgt spid="46"/>
                                        </p:tgtEl>
                                        <p:attrNameLst>
                                          <p:attrName>ppt_h</p:attrName>
                                        </p:attrNameLst>
                                      </p:cBhvr>
                                      <p:tavLst>
                                        <p:tav tm="0">
                                          <p:val>
                                            <p:strVal val="ppt_h"/>
                                          </p:val>
                                        </p:tav>
                                        <p:tav tm="100000">
                                          <p:val>
                                            <p:fltVal val="0"/>
                                          </p:val>
                                        </p:tav>
                                      </p:tavLst>
                                    </p:anim>
                                    <p:animEffect transition="out" filter="fade">
                                      <p:cBhvr>
                                        <p:cTn id="543" dur="500"/>
                                        <p:tgtEl>
                                          <p:spTgt spid="46"/>
                                        </p:tgtEl>
                                      </p:cBhvr>
                                    </p:animEffect>
                                    <p:set>
                                      <p:cBhvr>
                                        <p:cTn id="544"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87"/>
                  </p:tgtEl>
                </p:cond>
              </p:nextCondLst>
            </p:seq>
            <p:seq concurrent="1" nextAc="seek">
              <p:cTn id="545" restart="whenNotActive" fill="hold" evtFilter="cancelBubble" nodeType="interactiveSeq">
                <p:stCondLst>
                  <p:cond evt="onClick" delay="0">
                    <p:tgtEl>
                      <p:spTgt spid="322"/>
                    </p:tgtEl>
                  </p:cond>
                </p:stCondLst>
                <p:endSync evt="end" delay="0">
                  <p:rtn val="all"/>
                </p:endSync>
                <p:childTnLst>
                  <p:par>
                    <p:cTn id="546" fill="hold">
                      <p:stCondLst>
                        <p:cond delay="0"/>
                      </p:stCondLst>
                      <p:childTnLst>
                        <p:par>
                          <p:cTn id="547" fill="hold">
                            <p:stCondLst>
                              <p:cond delay="0"/>
                            </p:stCondLst>
                            <p:childTnLst>
                              <p:par>
                                <p:cTn id="548" presetID="1" presetClass="entr" presetSubtype="0" fill="hold" nodeType="withEffect">
                                  <p:stCondLst>
                                    <p:cond delay="0"/>
                                  </p:stCondLst>
                                  <p:childTnLst>
                                    <p:set>
                                      <p:cBhvr>
                                        <p:cTn id="549" dur="1" fill="hold">
                                          <p:stCondLst>
                                            <p:cond delay="0"/>
                                          </p:stCondLst>
                                        </p:cTn>
                                        <p:tgtEl>
                                          <p:spTgt spid="200"/>
                                        </p:tgtEl>
                                        <p:attrNameLst>
                                          <p:attrName>style.visibility</p:attrName>
                                        </p:attrNameLst>
                                      </p:cBhvr>
                                      <p:to>
                                        <p:strVal val="visible"/>
                                      </p:to>
                                    </p:set>
                                  </p:childTnLst>
                                </p:cTn>
                              </p:par>
                              <p:par>
                                <p:cTn id="550" presetID="1" presetClass="entr" presetSubtype="0" fill="hold" nodeType="withEffect">
                                  <p:stCondLst>
                                    <p:cond delay="0"/>
                                  </p:stCondLst>
                                  <p:childTnLst>
                                    <p:set>
                                      <p:cBhvr>
                                        <p:cTn id="551" dur="1" fill="hold">
                                          <p:stCondLst>
                                            <p:cond delay="0"/>
                                          </p:stCondLst>
                                        </p:cTn>
                                        <p:tgtEl>
                                          <p:spTgt spid="191"/>
                                        </p:tgtEl>
                                        <p:attrNameLst>
                                          <p:attrName>style.visibility</p:attrName>
                                        </p:attrNameLst>
                                      </p:cBhvr>
                                      <p:to>
                                        <p:strVal val="visible"/>
                                      </p:to>
                                    </p:set>
                                  </p:childTnLst>
                                </p:cTn>
                              </p:par>
                              <p:par>
                                <p:cTn id="552" presetID="8" presetClass="emph" presetSubtype="0" repeatCount="indefinite" fill="hold" nodeType="withEffect">
                                  <p:stCondLst>
                                    <p:cond delay="0"/>
                                  </p:stCondLst>
                                  <p:childTnLst>
                                    <p:animRot by="21600000">
                                      <p:cBhvr>
                                        <p:cTn id="553" dur="6000" fill="hold"/>
                                        <p:tgtEl>
                                          <p:spTgt spid="191"/>
                                        </p:tgtEl>
                                        <p:attrNameLst>
                                          <p:attrName>r</p:attrName>
                                        </p:attrNameLst>
                                      </p:cBhvr>
                                    </p:animRot>
                                  </p:childTnLst>
                                </p:cTn>
                              </p:par>
                              <p:par>
                                <p:cTn id="554" presetID="8" presetClass="emph" presetSubtype="0" repeatCount="indefinite" fill="hold" nodeType="withEffect">
                                  <p:stCondLst>
                                    <p:cond delay="0"/>
                                  </p:stCondLst>
                                  <p:childTnLst>
                                    <p:animRot by="21600000">
                                      <p:cBhvr>
                                        <p:cTn id="555" dur="6000" fill="hold"/>
                                        <p:tgtEl>
                                          <p:spTgt spid="200"/>
                                        </p:tgtEl>
                                        <p:attrNameLst>
                                          <p:attrName>r</p:attrName>
                                        </p:attrNameLst>
                                      </p:cBhvr>
                                    </p:animRot>
                                  </p:childTnLst>
                                </p:cTn>
                              </p:par>
                              <p:par>
                                <p:cTn id="556" presetID="1" presetClass="exit" presetSubtype="0" fill="hold" nodeType="withEffect">
                                  <p:stCondLst>
                                    <p:cond delay="0"/>
                                  </p:stCondLst>
                                  <p:childTnLst>
                                    <p:set>
                                      <p:cBhvr>
                                        <p:cTn id="557" dur="1" fill="hold">
                                          <p:stCondLst>
                                            <p:cond delay="0"/>
                                          </p:stCondLst>
                                        </p:cTn>
                                        <p:tgtEl>
                                          <p:spTgt spid="308"/>
                                        </p:tgtEl>
                                        <p:attrNameLst>
                                          <p:attrName>style.visibility</p:attrName>
                                        </p:attrNameLst>
                                      </p:cBhvr>
                                      <p:to>
                                        <p:strVal val="hidden"/>
                                      </p:to>
                                    </p:set>
                                  </p:childTnLst>
                                </p:cTn>
                              </p:par>
                              <p:par>
                                <p:cTn id="558" presetID="1" presetClass="exit" presetSubtype="0" fill="hold" nodeType="withEffect">
                                  <p:stCondLst>
                                    <p:cond delay="0"/>
                                  </p:stCondLst>
                                  <p:childTnLst>
                                    <p:set>
                                      <p:cBhvr>
                                        <p:cTn id="559" dur="1" fill="hold">
                                          <p:stCondLst>
                                            <p:cond delay="0"/>
                                          </p:stCondLst>
                                        </p:cTn>
                                        <p:tgtEl>
                                          <p:spTgt spid="315"/>
                                        </p:tgtEl>
                                        <p:attrNameLst>
                                          <p:attrName>style.visibility</p:attrName>
                                        </p:attrNameLst>
                                      </p:cBhvr>
                                      <p:to>
                                        <p:strVal val="hidden"/>
                                      </p:to>
                                    </p:set>
                                  </p:childTnLst>
                                </p:cTn>
                              </p:par>
                              <p:par>
                                <p:cTn id="560" presetID="1" presetClass="exit" presetSubtype="0" fill="hold" nodeType="withEffect">
                                  <p:stCondLst>
                                    <p:cond delay="0"/>
                                  </p:stCondLst>
                                  <p:childTnLst>
                                    <p:set>
                                      <p:cBhvr>
                                        <p:cTn id="561" dur="1" fill="hold">
                                          <p:stCondLst>
                                            <p:cond delay="0"/>
                                          </p:stCondLst>
                                        </p:cTn>
                                        <p:tgtEl>
                                          <p:spTgt spid="322"/>
                                        </p:tgtEl>
                                        <p:attrNameLst>
                                          <p:attrName>style.visibility</p:attrName>
                                        </p:attrNameLst>
                                      </p:cBhvr>
                                      <p:to>
                                        <p:strVal val="hidden"/>
                                      </p:to>
                                    </p:set>
                                  </p:childTnLst>
                                </p:cTn>
                              </p:par>
                              <p:par>
                                <p:cTn id="562" presetID="53" presetClass="exit" presetSubtype="32" fill="hold" grpId="1" nodeType="withEffect">
                                  <p:stCondLst>
                                    <p:cond delay="0"/>
                                  </p:stCondLst>
                                  <p:childTnLst>
                                    <p:anim calcmode="lin" valueType="num">
                                      <p:cBhvr>
                                        <p:cTn id="563" dur="500"/>
                                        <p:tgtEl>
                                          <p:spTgt spid="35"/>
                                        </p:tgtEl>
                                        <p:attrNameLst>
                                          <p:attrName>ppt_w</p:attrName>
                                        </p:attrNameLst>
                                      </p:cBhvr>
                                      <p:tavLst>
                                        <p:tav tm="0">
                                          <p:val>
                                            <p:strVal val="ppt_w"/>
                                          </p:val>
                                        </p:tav>
                                        <p:tav tm="100000">
                                          <p:val>
                                            <p:fltVal val="0"/>
                                          </p:val>
                                        </p:tav>
                                      </p:tavLst>
                                    </p:anim>
                                    <p:anim calcmode="lin" valueType="num">
                                      <p:cBhvr>
                                        <p:cTn id="564" dur="500"/>
                                        <p:tgtEl>
                                          <p:spTgt spid="35"/>
                                        </p:tgtEl>
                                        <p:attrNameLst>
                                          <p:attrName>ppt_h</p:attrName>
                                        </p:attrNameLst>
                                      </p:cBhvr>
                                      <p:tavLst>
                                        <p:tav tm="0">
                                          <p:val>
                                            <p:strVal val="ppt_h"/>
                                          </p:val>
                                        </p:tav>
                                        <p:tav tm="100000">
                                          <p:val>
                                            <p:fltVal val="0"/>
                                          </p:val>
                                        </p:tav>
                                      </p:tavLst>
                                    </p:anim>
                                    <p:animEffect transition="out" filter="fade">
                                      <p:cBhvr>
                                        <p:cTn id="565" dur="500"/>
                                        <p:tgtEl>
                                          <p:spTgt spid="35"/>
                                        </p:tgtEl>
                                      </p:cBhvr>
                                    </p:animEffect>
                                    <p:set>
                                      <p:cBhvr>
                                        <p:cTn id="566" dur="1" fill="hold">
                                          <p:stCondLst>
                                            <p:cond delay="499"/>
                                          </p:stCondLst>
                                        </p:cTn>
                                        <p:tgtEl>
                                          <p:spTgt spid="35"/>
                                        </p:tgtEl>
                                        <p:attrNameLst>
                                          <p:attrName>style.visibility</p:attrName>
                                        </p:attrNameLst>
                                      </p:cBhvr>
                                      <p:to>
                                        <p:strVal val="hidden"/>
                                      </p:to>
                                    </p:set>
                                  </p:childTnLst>
                                </p:cTn>
                              </p:par>
                              <p:par>
                                <p:cTn id="567" presetID="53" presetClass="exit" presetSubtype="32" fill="hold" grpId="1" nodeType="withEffect">
                                  <p:stCondLst>
                                    <p:cond delay="0"/>
                                  </p:stCondLst>
                                  <p:childTnLst>
                                    <p:anim calcmode="lin" valueType="num">
                                      <p:cBhvr>
                                        <p:cTn id="568" dur="500"/>
                                        <p:tgtEl>
                                          <p:spTgt spid="40"/>
                                        </p:tgtEl>
                                        <p:attrNameLst>
                                          <p:attrName>ppt_w</p:attrName>
                                        </p:attrNameLst>
                                      </p:cBhvr>
                                      <p:tavLst>
                                        <p:tav tm="0">
                                          <p:val>
                                            <p:strVal val="ppt_w"/>
                                          </p:val>
                                        </p:tav>
                                        <p:tav tm="100000">
                                          <p:val>
                                            <p:fltVal val="0"/>
                                          </p:val>
                                        </p:tav>
                                      </p:tavLst>
                                    </p:anim>
                                    <p:anim calcmode="lin" valueType="num">
                                      <p:cBhvr>
                                        <p:cTn id="569" dur="500"/>
                                        <p:tgtEl>
                                          <p:spTgt spid="40"/>
                                        </p:tgtEl>
                                        <p:attrNameLst>
                                          <p:attrName>ppt_h</p:attrName>
                                        </p:attrNameLst>
                                      </p:cBhvr>
                                      <p:tavLst>
                                        <p:tav tm="0">
                                          <p:val>
                                            <p:strVal val="ppt_h"/>
                                          </p:val>
                                        </p:tav>
                                        <p:tav tm="100000">
                                          <p:val>
                                            <p:fltVal val="0"/>
                                          </p:val>
                                        </p:tav>
                                      </p:tavLst>
                                    </p:anim>
                                    <p:animEffect transition="out" filter="fade">
                                      <p:cBhvr>
                                        <p:cTn id="570" dur="500"/>
                                        <p:tgtEl>
                                          <p:spTgt spid="40"/>
                                        </p:tgtEl>
                                      </p:cBhvr>
                                    </p:animEffect>
                                    <p:set>
                                      <p:cBhvr>
                                        <p:cTn id="571"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322"/>
                  </p:tgtEl>
                </p:cond>
              </p:nextCondLst>
            </p:seq>
            <p:seq concurrent="1" nextAc="seek">
              <p:cTn id="572" restart="whenNotActive" fill="hold" evtFilter="cancelBubble" nodeType="interactiveSeq">
                <p:stCondLst>
                  <p:cond evt="onClick" delay="0">
                    <p:tgtEl>
                      <p:spTgt spid="315"/>
                    </p:tgtEl>
                  </p:cond>
                </p:stCondLst>
                <p:endSync evt="end" delay="0">
                  <p:rtn val="all"/>
                </p:endSync>
                <p:childTnLst>
                  <p:par>
                    <p:cTn id="573" fill="hold">
                      <p:stCondLst>
                        <p:cond delay="0"/>
                      </p:stCondLst>
                      <p:childTnLst>
                        <p:par>
                          <p:cTn id="574" fill="hold">
                            <p:stCondLst>
                              <p:cond delay="0"/>
                            </p:stCondLst>
                            <p:childTnLst>
                              <p:par>
                                <p:cTn id="575" presetID="1" presetClass="entr" presetSubtype="0" fill="hold" nodeType="withEffect">
                                  <p:stCondLst>
                                    <p:cond delay="0"/>
                                  </p:stCondLst>
                                  <p:childTnLst>
                                    <p:set>
                                      <p:cBhvr>
                                        <p:cTn id="576" dur="1" fill="hold">
                                          <p:stCondLst>
                                            <p:cond delay="0"/>
                                          </p:stCondLst>
                                        </p:cTn>
                                        <p:tgtEl>
                                          <p:spTgt spid="218"/>
                                        </p:tgtEl>
                                        <p:attrNameLst>
                                          <p:attrName>style.visibility</p:attrName>
                                        </p:attrNameLst>
                                      </p:cBhvr>
                                      <p:to>
                                        <p:strVal val="visible"/>
                                      </p:to>
                                    </p:set>
                                  </p:childTnLst>
                                </p:cTn>
                              </p:par>
                              <p:par>
                                <p:cTn id="577" presetID="1" presetClass="entr" presetSubtype="0" fill="hold" nodeType="withEffect">
                                  <p:stCondLst>
                                    <p:cond delay="0"/>
                                  </p:stCondLst>
                                  <p:childTnLst>
                                    <p:set>
                                      <p:cBhvr>
                                        <p:cTn id="578" dur="1" fill="hold">
                                          <p:stCondLst>
                                            <p:cond delay="0"/>
                                          </p:stCondLst>
                                        </p:cTn>
                                        <p:tgtEl>
                                          <p:spTgt spid="209"/>
                                        </p:tgtEl>
                                        <p:attrNameLst>
                                          <p:attrName>style.visibility</p:attrName>
                                        </p:attrNameLst>
                                      </p:cBhvr>
                                      <p:to>
                                        <p:strVal val="visible"/>
                                      </p:to>
                                    </p:set>
                                  </p:childTnLst>
                                </p:cTn>
                              </p:par>
                              <p:par>
                                <p:cTn id="579" presetID="8" presetClass="emph" presetSubtype="0" repeatCount="indefinite" fill="hold" nodeType="withEffect">
                                  <p:stCondLst>
                                    <p:cond delay="0"/>
                                  </p:stCondLst>
                                  <p:childTnLst>
                                    <p:animRot by="21600000">
                                      <p:cBhvr>
                                        <p:cTn id="580" dur="6000" fill="hold"/>
                                        <p:tgtEl>
                                          <p:spTgt spid="218"/>
                                        </p:tgtEl>
                                        <p:attrNameLst>
                                          <p:attrName>r</p:attrName>
                                        </p:attrNameLst>
                                      </p:cBhvr>
                                    </p:animRot>
                                  </p:childTnLst>
                                </p:cTn>
                              </p:par>
                              <p:par>
                                <p:cTn id="581" presetID="8" presetClass="emph" presetSubtype="0" repeatCount="indefinite" fill="hold" nodeType="withEffect">
                                  <p:stCondLst>
                                    <p:cond delay="0"/>
                                  </p:stCondLst>
                                  <p:childTnLst>
                                    <p:animRot by="21600000">
                                      <p:cBhvr>
                                        <p:cTn id="582" dur="6000" fill="hold"/>
                                        <p:tgtEl>
                                          <p:spTgt spid="209"/>
                                        </p:tgtEl>
                                        <p:attrNameLst>
                                          <p:attrName>r</p:attrName>
                                        </p:attrNameLst>
                                      </p:cBhvr>
                                    </p:animRot>
                                  </p:childTnLst>
                                </p:cTn>
                              </p:par>
                              <p:par>
                                <p:cTn id="583" presetID="1" presetClass="exit" presetSubtype="0" fill="hold" nodeType="withEffect">
                                  <p:stCondLst>
                                    <p:cond delay="0"/>
                                  </p:stCondLst>
                                  <p:childTnLst>
                                    <p:set>
                                      <p:cBhvr>
                                        <p:cTn id="584" dur="1" fill="hold">
                                          <p:stCondLst>
                                            <p:cond delay="0"/>
                                          </p:stCondLst>
                                        </p:cTn>
                                        <p:tgtEl>
                                          <p:spTgt spid="308"/>
                                        </p:tgtEl>
                                        <p:attrNameLst>
                                          <p:attrName>style.visibility</p:attrName>
                                        </p:attrNameLst>
                                      </p:cBhvr>
                                      <p:to>
                                        <p:strVal val="hidden"/>
                                      </p:to>
                                    </p:set>
                                  </p:childTnLst>
                                </p:cTn>
                              </p:par>
                              <p:par>
                                <p:cTn id="585" presetID="1" presetClass="exit" presetSubtype="0" fill="hold" nodeType="withEffect">
                                  <p:stCondLst>
                                    <p:cond delay="0"/>
                                  </p:stCondLst>
                                  <p:childTnLst>
                                    <p:set>
                                      <p:cBhvr>
                                        <p:cTn id="586" dur="1" fill="hold">
                                          <p:stCondLst>
                                            <p:cond delay="0"/>
                                          </p:stCondLst>
                                        </p:cTn>
                                        <p:tgtEl>
                                          <p:spTgt spid="315"/>
                                        </p:tgtEl>
                                        <p:attrNameLst>
                                          <p:attrName>style.visibility</p:attrName>
                                        </p:attrNameLst>
                                      </p:cBhvr>
                                      <p:to>
                                        <p:strVal val="hidden"/>
                                      </p:to>
                                    </p:set>
                                  </p:childTnLst>
                                </p:cTn>
                              </p:par>
                              <p:par>
                                <p:cTn id="587" presetID="1" presetClass="exit" presetSubtype="0" fill="hold" nodeType="withEffect">
                                  <p:stCondLst>
                                    <p:cond delay="0"/>
                                  </p:stCondLst>
                                  <p:childTnLst>
                                    <p:set>
                                      <p:cBhvr>
                                        <p:cTn id="588" dur="1" fill="hold">
                                          <p:stCondLst>
                                            <p:cond delay="0"/>
                                          </p:stCondLst>
                                        </p:cTn>
                                        <p:tgtEl>
                                          <p:spTgt spid="322"/>
                                        </p:tgtEl>
                                        <p:attrNameLst>
                                          <p:attrName>style.visibility</p:attrName>
                                        </p:attrNameLst>
                                      </p:cBhvr>
                                      <p:to>
                                        <p:strVal val="hidden"/>
                                      </p:to>
                                    </p:set>
                                  </p:childTnLst>
                                </p:cTn>
                              </p:par>
                              <p:par>
                                <p:cTn id="589" presetID="53" presetClass="exit" presetSubtype="32" fill="hold" grpId="10" nodeType="withEffect">
                                  <p:stCondLst>
                                    <p:cond delay="0"/>
                                  </p:stCondLst>
                                  <p:childTnLst>
                                    <p:anim calcmode="lin" valueType="num">
                                      <p:cBhvr>
                                        <p:cTn id="590" dur="500"/>
                                        <p:tgtEl>
                                          <p:spTgt spid="41"/>
                                        </p:tgtEl>
                                        <p:attrNameLst>
                                          <p:attrName>ppt_w</p:attrName>
                                        </p:attrNameLst>
                                      </p:cBhvr>
                                      <p:tavLst>
                                        <p:tav tm="0">
                                          <p:val>
                                            <p:strVal val="ppt_w"/>
                                          </p:val>
                                        </p:tav>
                                        <p:tav tm="100000">
                                          <p:val>
                                            <p:fltVal val="0"/>
                                          </p:val>
                                        </p:tav>
                                      </p:tavLst>
                                    </p:anim>
                                    <p:anim calcmode="lin" valueType="num">
                                      <p:cBhvr>
                                        <p:cTn id="591" dur="500"/>
                                        <p:tgtEl>
                                          <p:spTgt spid="41"/>
                                        </p:tgtEl>
                                        <p:attrNameLst>
                                          <p:attrName>ppt_h</p:attrName>
                                        </p:attrNameLst>
                                      </p:cBhvr>
                                      <p:tavLst>
                                        <p:tav tm="0">
                                          <p:val>
                                            <p:strVal val="ppt_h"/>
                                          </p:val>
                                        </p:tav>
                                        <p:tav tm="100000">
                                          <p:val>
                                            <p:fltVal val="0"/>
                                          </p:val>
                                        </p:tav>
                                      </p:tavLst>
                                    </p:anim>
                                    <p:animEffect transition="out" filter="fade">
                                      <p:cBhvr>
                                        <p:cTn id="592" dur="500"/>
                                        <p:tgtEl>
                                          <p:spTgt spid="41"/>
                                        </p:tgtEl>
                                      </p:cBhvr>
                                    </p:animEffect>
                                    <p:set>
                                      <p:cBhvr>
                                        <p:cTn id="593" dur="1" fill="hold">
                                          <p:stCondLst>
                                            <p:cond delay="499"/>
                                          </p:stCondLst>
                                        </p:cTn>
                                        <p:tgtEl>
                                          <p:spTgt spid="41"/>
                                        </p:tgtEl>
                                        <p:attrNameLst>
                                          <p:attrName>style.visibility</p:attrName>
                                        </p:attrNameLst>
                                      </p:cBhvr>
                                      <p:to>
                                        <p:strVal val="hidden"/>
                                      </p:to>
                                    </p:set>
                                  </p:childTnLst>
                                </p:cTn>
                              </p:par>
                              <p:par>
                                <p:cTn id="594" presetID="53" presetClass="exit" presetSubtype="32" fill="hold" grpId="10" nodeType="withEffect">
                                  <p:stCondLst>
                                    <p:cond delay="0"/>
                                  </p:stCondLst>
                                  <p:childTnLst>
                                    <p:anim calcmode="lin" valueType="num">
                                      <p:cBhvr>
                                        <p:cTn id="595" dur="500"/>
                                        <p:tgtEl>
                                          <p:spTgt spid="42"/>
                                        </p:tgtEl>
                                        <p:attrNameLst>
                                          <p:attrName>ppt_w</p:attrName>
                                        </p:attrNameLst>
                                      </p:cBhvr>
                                      <p:tavLst>
                                        <p:tav tm="0">
                                          <p:val>
                                            <p:strVal val="ppt_w"/>
                                          </p:val>
                                        </p:tav>
                                        <p:tav tm="100000">
                                          <p:val>
                                            <p:fltVal val="0"/>
                                          </p:val>
                                        </p:tav>
                                      </p:tavLst>
                                    </p:anim>
                                    <p:anim calcmode="lin" valueType="num">
                                      <p:cBhvr>
                                        <p:cTn id="596" dur="500"/>
                                        <p:tgtEl>
                                          <p:spTgt spid="42"/>
                                        </p:tgtEl>
                                        <p:attrNameLst>
                                          <p:attrName>ppt_h</p:attrName>
                                        </p:attrNameLst>
                                      </p:cBhvr>
                                      <p:tavLst>
                                        <p:tav tm="0">
                                          <p:val>
                                            <p:strVal val="ppt_h"/>
                                          </p:val>
                                        </p:tav>
                                        <p:tav tm="100000">
                                          <p:val>
                                            <p:fltVal val="0"/>
                                          </p:val>
                                        </p:tav>
                                      </p:tavLst>
                                    </p:anim>
                                    <p:animEffect transition="out" filter="fade">
                                      <p:cBhvr>
                                        <p:cTn id="597" dur="500"/>
                                        <p:tgtEl>
                                          <p:spTgt spid="42"/>
                                        </p:tgtEl>
                                      </p:cBhvr>
                                    </p:animEffect>
                                    <p:set>
                                      <p:cBhvr>
                                        <p:cTn id="598"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315"/>
                  </p:tgtEl>
                </p:cond>
              </p:nextCondLst>
            </p:seq>
            <p:seq concurrent="1" nextAc="seek">
              <p:cTn id="599" restart="whenNotActive" fill="hold" evtFilter="cancelBubble" nodeType="interactiveSeq">
                <p:stCondLst>
                  <p:cond evt="onClick" delay="0">
                    <p:tgtEl>
                      <p:spTgt spid="308"/>
                    </p:tgtEl>
                  </p:cond>
                </p:stCondLst>
                <p:endSync evt="end" delay="0">
                  <p:rtn val="all"/>
                </p:endSync>
                <p:childTnLst>
                  <p:par>
                    <p:cTn id="600" fill="hold">
                      <p:stCondLst>
                        <p:cond delay="0"/>
                      </p:stCondLst>
                      <p:childTnLst>
                        <p:par>
                          <p:cTn id="601" fill="hold">
                            <p:stCondLst>
                              <p:cond delay="0"/>
                            </p:stCondLst>
                            <p:childTnLst>
                              <p:par>
                                <p:cTn id="602" presetID="1" presetClass="entr" presetSubtype="0" fill="hold" nodeType="withEffect">
                                  <p:stCondLst>
                                    <p:cond delay="0"/>
                                  </p:stCondLst>
                                  <p:childTnLst>
                                    <p:set>
                                      <p:cBhvr>
                                        <p:cTn id="603" dur="1" fill="hold">
                                          <p:stCondLst>
                                            <p:cond delay="0"/>
                                          </p:stCondLst>
                                        </p:cTn>
                                        <p:tgtEl>
                                          <p:spTgt spid="236"/>
                                        </p:tgtEl>
                                        <p:attrNameLst>
                                          <p:attrName>style.visibility</p:attrName>
                                        </p:attrNameLst>
                                      </p:cBhvr>
                                      <p:to>
                                        <p:strVal val="visible"/>
                                      </p:to>
                                    </p:set>
                                  </p:childTnLst>
                                </p:cTn>
                              </p:par>
                              <p:par>
                                <p:cTn id="604" presetID="1" presetClass="entr" presetSubtype="0" fill="hold" nodeType="withEffect">
                                  <p:stCondLst>
                                    <p:cond delay="0"/>
                                  </p:stCondLst>
                                  <p:childTnLst>
                                    <p:set>
                                      <p:cBhvr>
                                        <p:cTn id="605" dur="1" fill="hold">
                                          <p:stCondLst>
                                            <p:cond delay="0"/>
                                          </p:stCondLst>
                                        </p:cTn>
                                        <p:tgtEl>
                                          <p:spTgt spid="227"/>
                                        </p:tgtEl>
                                        <p:attrNameLst>
                                          <p:attrName>style.visibility</p:attrName>
                                        </p:attrNameLst>
                                      </p:cBhvr>
                                      <p:to>
                                        <p:strVal val="visible"/>
                                      </p:to>
                                    </p:set>
                                  </p:childTnLst>
                                </p:cTn>
                              </p:par>
                              <p:par>
                                <p:cTn id="606" presetID="8" presetClass="emph" presetSubtype="0" repeatCount="indefinite" fill="hold" nodeType="withEffect">
                                  <p:stCondLst>
                                    <p:cond delay="0"/>
                                  </p:stCondLst>
                                  <p:childTnLst>
                                    <p:animRot by="21600000">
                                      <p:cBhvr>
                                        <p:cTn id="607" dur="6000" fill="hold"/>
                                        <p:tgtEl>
                                          <p:spTgt spid="236"/>
                                        </p:tgtEl>
                                        <p:attrNameLst>
                                          <p:attrName>r</p:attrName>
                                        </p:attrNameLst>
                                      </p:cBhvr>
                                    </p:animRot>
                                  </p:childTnLst>
                                </p:cTn>
                              </p:par>
                              <p:par>
                                <p:cTn id="608" presetID="8" presetClass="emph" presetSubtype="0" repeatCount="indefinite" fill="hold" nodeType="withEffect">
                                  <p:stCondLst>
                                    <p:cond delay="0"/>
                                  </p:stCondLst>
                                  <p:childTnLst>
                                    <p:animRot by="21600000">
                                      <p:cBhvr>
                                        <p:cTn id="609" dur="6000" fill="hold"/>
                                        <p:tgtEl>
                                          <p:spTgt spid="227"/>
                                        </p:tgtEl>
                                        <p:attrNameLst>
                                          <p:attrName>r</p:attrName>
                                        </p:attrNameLst>
                                      </p:cBhvr>
                                    </p:animRot>
                                  </p:childTnLst>
                                </p:cTn>
                              </p:par>
                              <p:par>
                                <p:cTn id="610" presetID="1" presetClass="exit" presetSubtype="0" fill="hold" nodeType="withEffect">
                                  <p:stCondLst>
                                    <p:cond delay="0"/>
                                  </p:stCondLst>
                                  <p:childTnLst>
                                    <p:set>
                                      <p:cBhvr>
                                        <p:cTn id="611" dur="1" fill="hold">
                                          <p:stCondLst>
                                            <p:cond delay="0"/>
                                          </p:stCondLst>
                                        </p:cTn>
                                        <p:tgtEl>
                                          <p:spTgt spid="308"/>
                                        </p:tgtEl>
                                        <p:attrNameLst>
                                          <p:attrName>style.visibility</p:attrName>
                                        </p:attrNameLst>
                                      </p:cBhvr>
                                      <p:to>
                                        <p:strVal val="hidden"/>
                                      </p:to>
                                    </p:set>
                                  </p:childTnLst>
                                </p:cTn>
                              </p:par>
                              <p:par>
                                <p:cTn id="612" presetID="1" presetClass="exit" presetSubtype="0" fill="hold" nodeType="withEffect">
                                  <p:stCondLst>
                                    <p:cond delay="0"/>
                                  </p:stCondLst>
                                  <p:childTnLst>
                                    <p:set>
                                      <p:cBhvr>
                                        <p:cTn id="613" dur="1" fill="hold">
                                          <p:stCondLst>
                                            <p:cond delay="0"/>
                                          </p:stCondLst>
                                        </p:cTn>
                                        <p:tgtEl>
                                          <p:spTgt spid="315"/>
                                        </p:tgtEl>
                                        <p:attrNameLst>
                                          <p:attrName>style.visibility</p:attrName>
                                        </p:attrNameLst>
                                      </p:cBhvr>
                                      <p:to>
                                        <p:strVal val="hidden"/>
                                      </p:to>
                                    </p:set>
                                  </p:childTnLst>
                                </p:cTn>
                              </p:par>
                              <p:par>
                                <p:cTn id="614" presetID="1" presetClass="exit" presetSubtype="0" fill="hold" nodeType="withEffect">
                                  <p:stCondLst>
                                    <p:cond delay="0"/>
                                  </p:stCondLst>
                                  <p:childTnLst>
                                    <p:set>
                                      <p:cBhvr>
                                        <p:cTn id="615" dur="1" fill="hold">
                                          <p:stCondLst>
                                            <p:cond delay="0"/>
                                          </p:stCondLst>
                                        </p:cTn>
                                        <p:tgtEl>
                                          <p:spTgt spid="322"/>
                                        </p:tgtEl>
                                        <p:attrNameLst>
                                          <p:attrName>style.visibility</p:attrName>
                                        </p:attrNameLst>
                                      </p:cBhvr>
                                      <p:to>
                                        <p:strVal val="hidden"/>
                                      </p:to>
                                    </p:set>
                                  </p:childTnLst>
                                </p:cTn>
                              </p:par>
                              <p:par>
                                <p:cTn id="616" presetID="53" presetClass="exit" presetSubtype="32" fill="hold" grpId="5" nodeType="withEffect">
                                  <p:stCondLst>
                                    <p:cond delay="0"/>
                                  </p:stCondLst>
                                  <p:childTnLst>
                                    <p:anim calcmode="lin" valueType="num">
                                      <p:cBhvr>
                                        <p:cTn id="617" dur="500"/>
                                        <p:tgtEl>
                                          <p:spTgt spid="43"/>
                                        </p:tgtEl>
                                        <p:attrNameLst>
                                          <p:attrName>ppt_w</p:attrName>
                                        </p:attrNameLst>
                                      </p:cBhvr>
                                      <p:tavLst>
                                        <p:tav tm="0">
                                          <p:val>
                                            <p:strVal val="ppt_w"/>
                                          </p:val>
                                        </p:tav>
                                        <p:tav tm="100000">
                                          <p:val>
                                            <p:fltVal val="0"/>
                                          </p:val>
                                        </p:tav>
                                      </p:tavLst>
                                    </p:anim>
                                    <p:anim calcmode="lin" valueType="num">
                                      <p:cBhvr>
                                        <p:cTn id="618" dur="500"/>
                                        <p:tgtEl>
                                          <p:spTgt spid="43"/>
                                        </p:tgtEl>
                                        <p:attrNameLst>
                                          <p:attrName>ppt_h</p:attrName>
                                        </p:attrNameLst>
                                      </p:cBhvr>
                                      <p:tavLst>
                                        <p:tav tm="0">
                                          <p:val>
                                            <p:strVal val="ppt_h"/>
                                          </p:val>
                                        </p:tav>
                                        <p:tav tm="100000">
                                          <p:val>
                                            <p:fltVal val="0"/>
                                          </p:val>
                                        </p:tav>
                                      </p:tavLst>
                                    </p:anim>
                                    <p:animEffect transition="out" filter="fade">
                                      <p:cBhvr>
                                        <p:cTn id="619" dur="500"/>
                                        <p:tgtEl>
                                          <p:spTgt spid="43"/>
                                        </p:tgtEl>
                                      </p:cBhvr>
                                    </p:animEffect>
                                    <p:set>
                                      <p:cBhvr>
                                        <p:cTn id="620" dur="1" fill="hold">
                                          <p:stCondLst>
                                            <p:cond delay="499"/>
                                          </p:stCondLst>
                                        </p:cTn>
                                        <p:tgtEl>
                                          <p:spTgt spid="43"/>
                                        </p:tgtEl>
                                        <p:attrNameLst>
                                          <p:attrName>style.visibility</p:attrName>
                                        </p:attrNameLst>
                                      </p:cBhvr>
                                      <p:to>
                                        <p:strVal val="hidden"/>
                                      </p:to>
                                    </p:set>
                                  </p:childTnLst>
                                </p:cTn>
                              </p:par>
                              <p:par>
                                <p:cTn id="621" presetID="53" presetClass="exit" presetSubtype="32" fill="hold" grpId="5" nodeType="withEffect">
                                  <p:stCondLst>
                                    <p:cond delay="0"/>
                                  </p:stCondLst>
                                  <p:childTnLst>
                                    <p:anim calcmode="lin" valueType="num">
                                      <p:cBhvr>
                                        <p:cTn id="622" dur="500"/>
                                        <p:tgtEl>
                                          <p:spTgt spid="44"/>
                                        </p:tgtEl>
                                        <p:attrNameLst>
                                          <p:attrName>ppt_w</p:attrName>
                                        </p:attrNameLst>
                                      </p:cBhvr>
                                      <p:tavLst>
                                        <p:tav tm="0">
                                          <p:val>
                                            <p:strVal val="ppt_w"/>
                                          </p:val>
                                        </p:tav>
                                        <p:tav tm="100000">
                                          <p:val>
                                            <p:fltVal val="0"/>
                                          </p:val>
                                        </p:tav>
                                      </p:tavLst>
                                    </p:anim>
                                    <p:anim calcmode="lin" valueType="num">
                                      <p:cBhvr>
                                        <p:cTn id="623" dur="500"/>
                                        <p:tgtEl>
                                          <p:spTgt spid="44"/>
                                        </p:tgtEl>
                                        <p:attrNameLst>
                                          <p:attrName>ppt_h</p:attrName>
                                        </p:attrNameLst>
                                      </p:cBhvr>
                                      <p:tavLst>
                                        <p:tav tm="0">
                                          <p:val>
                                            <p:strVal val="ppt_h"/>
                                          </p:val>
                                        </p:tav>
                                        <p:tav tm="100000">
                                          <p:val>
                                            <p:fltVal val="0"/>
                                          </p:val>
                                        </p:tav>
                                      </p:tavLst>
                                    </p:anim>
                                    <p:animEffect transition="out" filter="fade">
                                      <p:cBhvr>
                                        <p:cTn id="624" dur="500"/>
                                        <p:tgtEl>
                                          <p:spTgt spid="44"/>
                                        </p:tgtEl>
                                      </p:cBhvr>
                                    </p:animEffect>
                                    <p:set>
                                      <p:cBhvr>
                                        <p:cTn id="625"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308"/>
                  </p:tgtEl>
                </p:cond>
              </p:nextCondLst>
            </p:seq>
            <p:seq concurrent="1" nextAc="seek">
              <p:cTn id="626" restart="whenNotActive" fill="hold" evtFilter="cancelBubble" nodeType="interactiveSeq">
                <p:stCondLst>
                  <p:cond evt="onClick" delay="0">
                    <p:tgtEl>
                      <p:spTgt spid="227"/>
                    </p:tgtEl>
                  </p:cond>
                </p:stCondLst>
                <p:endSync evt="end" delay="0">
                  <p:rtn val="all"/>
                </p:endSync>
                <p:childTnLst>
                  <p:par>
                    <p:cTn id="627" fill="hold">
                      <p:stCondLst>
                        <p:cond delay="0"/>
                      </p:stCondLst>
                      <p:childTnLst>
                        <p:par>
                          <p:cTn id="628" fill="hold">
                            <p:stCondLst>
                              <p:cond delay="0"/>
                            </p:stCondLst>
                            <p:childTnLst>
                              <p:par>
                                <p:cTn id="629" presetID="53" presetClass="exit" presetSubtype="32" fill="hold" grpId="8" nodeType="withEffect">
                                  <p:stCondLst>
                                    <p:cond delay="0"/>
                                  </p:stCondLst>
                                  <p:childTnLst>
                                    <p:anim calcmode="lin" valueType="num">
                                      <p:cBhvr>
                                        <p:cTn id="630" dur="500"/>
                                        <p:tgtEl>
                                          <p:spTgt spid="41"/>
                                        </p:tgtEl>
                                        <p:attrNameLst>
                                          <p:attrName>ppt_w</p:attrName>
                                        </p:attrNameLst>
                                      </p:cBhvr>
                                      <p:tavLst>
                                        <p:tav tm="0">
                                          <p:val>
                                            <p:strVal val="ppt_w"/>
                                          </p:val>
                                        </p:tav>
                                        <p:tav tm="100000">
                                          <p:val>
                                            <p:fltVal val="0"/>
                                          </p:val>
                                        </p:tav>
                                      </p:tavLst>
                                    </p:anim>
                                    <p:anim calcmode="lin" valueType="num">
                                      <p:cBhvr>
                                        <p:cTn id="631" dur="500"/>
                                        <p:tgtEl>
                                          <p:spTgt spid="41"/>
                                        </p:tgtEl>
                                        <p:attrNameLst>
                                          <p:attrName>ppt_h</p:attrName>
                                        </p:attrNameLst>
                                      </p:cBhvr>
                                      <p:tavLst>
                                        <p:tav tm="0">
                                          <p:val>
                                            <p:strVal val="ppt_h"/>
                                          </p:val>
                                        </p:tav>
                                        <p:tav tm="100000">
                                          <p:val>
                                            <p:fltVal val="0"/>
                                          </p:val>
                                        </p:tav>
                                      </p:tavLst>
                                    </p:anim>
                                    <p:animEffect transition="out" filter="fade">
                                      <p:cBhvr>
                                        <p:cTn id="632" dur="500"/>
                                        <p:tgtEl>
                                          <p:spTgt spid="41"/>
                                        </p:tgtEl>
                                      </p:cBhvr>
                                    </p:animEffect>
                                    <p:set>
                                      <p:cBhvr>
                                        <p:cTn id="633" dur="1" fill="hold">
                                          <p:stCondLst>
                                            <p:cond delay="499"/>
                                          </p:stCondLst>
                                        </p:cTn>
                                        <p:tgtEl>
                                          <p:spTgt spid="41"/>
                                        </p:tgtEl>
                                        <p:attrNameLst>
                                          <p:attrName>style.visibility</p:attrName>
                                        </p:attrNameLst>
                                      </p:cBhvr>
                                      <p:to>
                                        <p:strVal val="hidden"/>
                                      </p:to>
                                    </p:set>
                                  </p:childTnLst>
                                </p:cTn>
                              </p:par>
                              <p:par>
                                <p:cTn id="634" presetID="53" presetClass="exit" presetSubtype="32" fill="hold" grpId="8" nodeType="withEffect">
                                  <p:stCondLst>
                                    <p:cond delay="0"/>
                                  </p:stCondLst>
                                  <p:childTnLst>
                                    <p:anim calcmode="lin" valueType="num">
                                      <p:cBhvr>
                                        <p:cTn id="635" dur="500"/>
                                        <p:tgtEl>
                                          <p:spTgt spid="42"/>
                                        </p:tgtEl>
                                        <p:attrNameLst>
                                          <p:attrName>ppt_w</p:attrName>
                                        </p:attrNameLst>
                                      </p:cBhvr>
                                      <p:tavLst>
                                        <p:tav tm="0">
                                          <p:val>
                                            <p:strVal val="ppt_w"/>
                                          </p:val>
                                        </p:tav>
                                        <p:tav tm="100000">
                                          <p:val>
                                            <p:fltVal val="0"/>
                                          </p:val>
                                        </p:tav>
                                      </p:tavLst>
                                    </p:anim>
                                    <p:anim calcmode="lin" valueType="num">
                                      <p:cBhvr>
                                        <p:cTn id="636" dur="500"/>
                                        <p:tgtEl>
                                          <p:spTgt spid="42"/>
                                        </p:tgtEl>
                                        <p:attrNameLst>
                                          <p:attrName>ppt_h</p:attrName>
                                        </p:attrNameLst>
                                      </p:cBhvr>
                                      <p:tavLst>
                                        <p:tav tm="0">
                                          <p:val>
                                            <p:strVal val="ppt_h"/>
                                          </p:val>
                                        </p:tav>
                                        <p:tav tm="100000">
                                          <p:val>
                                            <p:fltVal val="0"/>
                                          </p:val>
                                        </p:tav>
                                      </p:tavLst>
                                    </p:anim>
                                    <p:animEffect transition="out" filter="fade">
                                      <p:cBhvr>
                                        <p:cTn id="637" dur="500"/>
                                        <p:tgtEl>
                                          <p:spTgt spid="42"/>
                                        </p:tgtEl>
                                      </p:cBhvr>
                                    </p:animEffect>
                                    <p:set>
                                      <p:cBhvr>
                                        <p:cTn id="638"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227"/>
                  </p:tgtEl>
                </p:cond>
              </p:nextCondLst>
            </p:seq>
            <p:seq concurrent="1" nextAc="seek">
              <p:cTn id="639" restart="whenNotActive" fill="hold" evtFilter="cancelBubble" nodeType="interactiveSeq">
                <p:stCondLst>
                  <p:cond evt="onClick" delay="0">
                    <p:tgtEl>
                      <p:spTgt spid="191"/>
                    </p:tgtEl>
                  </p:cond>
                </p:stCondLst>
                <p:endSync evt="end" delay="0">
                  <p:rtn val="all"/>
                </p:endSync>
                <p:childTnLst>
                  <p:par>
                    <p:cTn id="640" fill="hold">
                      <p:stCondLst>
                        <p:cond delay="0"/>
                      </p:stCondLst>
                      <p:childTnLst>
                        <p:par>
                          <p:cTn id="641" fill="hold">
                            <p:stCondLst>
                              <p:cond delay="0"/>
                            </p:stCondLst>
                            <p:childTnLst>
                              <p:par>
                                <p:cTn id="642" presetID="53" presetClass="exit" presetSubtype="32" fill="hold" grpId="2" nodeType="withEffect">
                                  <p:stCondLst>
                                    <p:cond delay="0"/>
                                  </p:stCondLst>
                                  <p:childTnLst>
                                    <p:anim calcmode="lin" valueType="num">
                                      <p:cBhvr>
                                        <p:cTn id="643" dur="500"/>
                                        <p:tgtEl>
                                          <p:spTgt spid="41"/>
                                        </p:tgtEl>
                                        <p:attrNameLst>
                                          <p:attrName>ppt_w</p:attrName>
                                        </p:attrNameLst>
                                      </p:cBhvr>
                                      <p:tavLst>
                                        <p:tav tm="0">
                                          <p:val>
                                            <p:strVal val="ppt_w"/>
                                          </p:val>
                                        </p:tav>
                                        <p:tav tm="100000">
                                          <p:val>
                                            <p:fltVal val="0"/>
                                          </p:val>
                                        </p:tav>
                                      </p:tavLst>
                                    </p:anim>
                                    <p:anim calcmode="lin" valueType="num">
                                      <p:cBhvr>
                                        <p:cTn id="644" dur="500"/>
                                        <p:tgtEl>
                                          <p:spTgt spid="41"/>
                                        </p:tgtEl>
                                        <p:attrNameLst>
                                          <p:attrName>ppt_h</p:attrName>
                                        </p:attrNameLst>
                                      </p:cBhvr>
                                      <p:tavLst>
                                        <p:tav tm="0">
                                          <p:val>
                                            <p:strVal val="ppt_h"/>
                                          </p:val>
                                        </p:tav>
                                        <p:tav tm="100000">
                                          <p:val>
                                            <p:fltVal val="0"/>
                                          </p:val>
                                        </p:tav>
                                      </p:tavLst>
                                    </p:anim>
                                    <p:animEffect transition="out" filter="fade">
                                      <p:cBhvr>
                                        <p:cTn id="645" dur="500"/>
                                        <p:tgtEl>
                                          <p:spTgt spid="41"/>
                                        </p:tgtEl>
                                      </p:cBhvr>
                                    </p:animEffect>
                                    <p:set>
                                      <p:cBhvr>
                                        <p:cTn id="646" dur="1" fill="hold">
                                          <p:stCondLst>
                                            <p:cond delay="499"/>
                                          </p:stCondLst>
                                        </p:cTn>
                                        <p:tgtEl>
                                          <p:spTgt spid="41"/>
                                        </p:tgtEl>
                                        <p:attrNameLst>
                                          <p:attrName>style.visibility</p:attrName>
                                        </p:attrNameLst>
                                      </p:cBhvr>
                                      <p:to>
                                        <p:strVal val="hidden"/>
                                      </p:to>
                                    </p:set>
                                  </p:childTnLst>
                                </p:cTn>
                              </p:par>
                              <p:par>
                                <p:cTn id="647" presetID="53" presetClass="exit" presetSubtype="32" fill="hold" grpId="2" nodeType="withEffect">
                                  <p:stCondLst>
                                    <p:cond delay="0"/>
                                  </p:stCondLst>
                                  <p:childTnLst>
                                    <p:anim calcmode="lin" valueType="num">
                                      <p:cBhvr>
                                        <p:cTn id="648" dur="500"/>
                                        <p:tgtEl>
                                          <p:spTgt spid="42"/>
                                        </p:tgtEl>
                                        <p:attrNameLst>
                                          <p:attrName>ppt_w</p:attrName>
                                        </p:attrNameLst>
                                      </p:cBhvr>
                                      <p:tavLst>
                                        <p:tav tm="0">
                                          <p:val>
                                            <p:strVal val="ppt_w"/>
                                          </p:val>
                                        </p:tav>
                                        <p:tav tm="100000">
                                          <p:val>
                                            <p:fltVal val="0"/>
                                          </p:val>
                                        </p:tav>
                                      </p:tavLst>
                                    </p:anim>
                                    <p:anim calcmode="lin" valueType="num">
                                      <p:cBhvr>
                                        <p:cTn id="649" dur="500"/>
                                        <p:tgtEl>
                                          <p:spTgt spid="42"/>
                                        </p:tgtEl>
                                        <p:attrNameLst>
                                          <p:attrName>ppt_h</p:attrName>
                                        </p:attrNameLst>
                                      </p:cBhvr>
                                      <p:tavLst>
                                        <p:tav tm="0">
                                          <p:val>
                                            <p:strVal val="ppt_h"/>
                                          </p:val>
                                        </p:tav>
                                        <p:tav tm="100000">
                                          <p:val>
                                            <p:fltVal val="0"/>
                                          </p:val>
                                        </p:tav>
                                      </p:tavLst>
                                    </p:anim>
                                    <p:animEffect transition="out" filter="fade">
                                      <p:cBhvr>
                                        <p:cTn id="650" dur="500"/>
                                        <p:tgtEl>
                                          <p:spTgt spid="42"/>
                                        </p:tgtEl>
                                      </p:cBhvr>
                                    </p:animEffect>
                                    <p:set>
                                      <p:cBhvr>
                                        <p:cTn id="651"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191"/>
                  </p:tgtEl>
                </p:cond>
              </p:nextCondLst>
            </p:seq>
            <p:seq concurrent="1" nextAc="seek">
              <p:cTn id="652" restart="whenNotActive" fill="hold" evtFilter="cancelBubble" nodeType="interactiveSeq">
                <p:stCondLst>
                  <p:cond evt="onClick" delay="0">
                    <p:tgtEl>
                      <p:spTgt spid="173"/>
                    </p:tgtEl>
                  </p:cond>
                </p:stCondLst>
                <p:endSync evt="end" delay="0">
                  <p:rtn val="all"/>
                </p:endSync>
                <p:childTnLst>
                  <p:par>
                    <p:cTn id="653" fill="hold">
                      <p:stCondLst>
                        <p:cond delay="0"/>
                      </p:stCondLst>
                      <p:childTnLst>
                        <p:par>
                          <p:cTn id="654" fill="hold">
                            <p:stCondLst>
                              <p:cond delay="0"/>
                            </p:stCondLst>
                            <p:childTnLst>
                              <p:par>
                                <p:cTn id="655" presetID="53" presetClass="exit" presetSubtype="32" fill="hold" grpId="9" nodeType="withEffect">
                                  <p:stCondLst>
                                    <p:cond delay="0"/>
                                  </p:stCondLst>
                                  <p:childTnLst>
                                    <p:anim calcmode="lin" valueType="num">
                                      <p:cBhvr>
                                        <p:cTn id="656" dur="500"/>
                                        <p:tgtEl>
                                          <p:spTgt spid="41"/>
                                        </p:tgtEl>
                                        <p:attrNameLst>
                                          <p:attrName>ppt_w</p:attrName>
                                        </p:attrNameLst>
                                      </p:cBhvr>
                                      <p:tavLst>
                                        <p:tav tm="0">
                                          <p:val>
                                            <p:strVal val="ppt_w"/>
                                          </p:val>
                                        </p:tav>
                                        <p:tav tm="100000">
                                          <p:val>
                                            <p:fltVal val="0"/>
                                          </p:val>
                                        </p:tav>
                                      </p:tavLst>
                                    </p:anim>
                                    <p:anim calcmode="lin" valueType="num">
                                      <p:cBhvr>
                                        <p:cTn id="657" dur="500"/>
                                        <p:tgtEl>
                                          <p:spTgt spid="41"/>
                                        </p:tgtEl>
                                        <p:attrNameLst>
                                          <p:attrName>ppt_h</p:attrName>
                                        </p:attrNameLst>
                                      </p:cBhvr>
                                      <p:tavLst>
                                        <p:tav tm="0">
                                          <p:val>
                                            <p:strVal val="ppt_h"/>
                                          </p:val>
                                        </p:tav>
                                        <p:tav tm="100000">
                                          <p:val>
                                            <p:fltVal val="0"/>
                                          </p:val>
                                        </p:tav>
                                      </p:tavLst>
                                    </p:anim>
                                    <p:animEffect transition="out" filter="fade">
                                      <p:cBhvr>
                                        <p:cTn id="658" dur="500"/>
                                        <p:tgtEl>
                                          <p:spTgt spid="41"/>
                                        </p:tgtEl>
                                      </p:cBhvr>
                                    </p:animEffect>
                                    <p:set>
                                      <p:cBhvr>
                                        <p:cTn id="659" dur="1" fill="hold">
                                          <p:stCondLst>
                                            <p:cond delay="499"/>
                                          </p:stCondLst>
                                        </p:cTn>
                                        <p:tgtEl>
                                          <p:spTgt spid="41"/>
                                        </p:tgtEl>
                                        <p:attrNameLst>
                                          <p:attrName>style.visibility</p:attrName>
                                        </p:attrNameLst>
                                      </p:cBhvr>
                                      <p:to>
                                        <p:strVal val="hidden"/>
                                      </p:to>
                                    </p:set>
                                  </p:childTnLst>
                                </p:cTn>
                              </p:par>
                              <p:par>
                                <p:cTn id="660" presetID="53" presetClass="exit" presetSubtype="32" fill="hold" grpId="9" nodeType="withEffect">
                                  <p:stCondLst>
                                    <p:cond delay="0"/>
                                  </p:stCondLst>
                                  <p:childTnLst>
                                    <p:anim calcmode="lin" valueType="num">
                                      <p:cBhvr>
                                        <p:cTn id="661" dur="500"/>
                                        <p:tgtEl>
                                          <p:spTgt spid="42"/>
                                        </p:tgtEl>
                                        <p:attrNameLst>
                                          <p:attrName>ppt_w</p:attrName>
                                        </p:attrNameLst>
                                      </p:cBhvr>
                                      <p:tavLst>
                                        <p:tav tm="0">
                                          <p:val>
                                            <p:strVal val="ppt_w"/>
                                          </p:val>
                                        </p:tav>
                                        <p:tav tm="100000">
                                          <p:val>
                                            <p:fltVal val="0"/>
                                          </p:val>
                                        </p:tav>
                                      </p:tavLst>
                                    </p:anim>
                                    <p:anim calcmode="lin" valueType="num">
                                      <p:cBhvr>
                                        <p:cTn id="662" dur="500"/>
                                        <p:tgtEl>
                                          <p:spTgt spid="42"/>
                                        </p:tgtEl>
                                        <p:attrNameLst>
                                          <p:attrName>ppt_h</p:attrName>
                                        </p:attrNameLst>
                                      </p:cBhvr>
                                      <p:tavLst>
                                        <p:tav tm="0">
                                          <p:val>
                                            <p:strVal val="ppt_h"/>
                                          </p:val>
                                        </p:tav>
                                        <p:tav tm="100000">
                                          <p:val>
                                            <p:fltVal val="0"/>
                                          </p:val>
                                        </p:tav>
                                      </p:tavLst>
                                    </p:anim>
                                    <p:animEffect transition="out" filter="fade">
                                      <p:cBhvr>
                                        <p:cTn id="663" dur="500"/>
                                        <p:tgtEl>
                                          <p:spTgt spid="42"/>
                                        </p:tgtEl>
                                      </p:cBhvr>
                                    </p:animEffect>
                                    <p:set>
                                      <p:cBhvr>
                                        <p:cTn id="664"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173"/>
                  </p:tgtEl>
                </p:cond>
              </p:nextCondLst>
            </p:seq>
            <p:seq concurrent="1" nextAc="seek">
              <p:cTn id="665" restart="whenNotActive" fill="hold" evtFilter="cancelBubble" nodeType="interactiveSeq">
                <p:stCondLst>
                  <p:cond evt="onClick" delay="0">
                    <p:tgtEl>
                      <p:spTgt spid="146"/>
                    </p:tgtEl>
                  </p:cond>
                </p:stCondLst>
                <p:endSync evt="end" delay="0">
                  <p:rtn val="all"/>
                </p:endSync>
                <p:childTnLst>
                  <p:par>
                    <p:cTn id="666" fill="hold">
                      <p:stCondLst>
                        <p:cond delay="0"/>
                      </p:stCondLst>
                      <p:childTnLst>
                        <p:par>
                          <p:cTn id="667" fill="hold">
                            <p:stCondLst>
                              <p:cond delay="0"/>
                            </p:stCondLst>
                            <p:childTnLst>
                              <p:par>
                                <p:cTn id="668" presetID="53" presetClass="exit" presetSubtype="32" fill="hold" grpId="3" nodeType="withEffect">
                                  <p:stCondLst>
                                    <p:cond delay="0"/>
                                  </p:stCondLst>
                                  <p:childTnLst>
                                    <p:anim calcmode="lin" valueType="num">
                                      <p:cBhvr>
                                        <p:cTn id="669" dur="500"/>
                                        <p:tgtEl>
                                          <p:spTgt spid="41"/>
                                        </p:tgtEl>
                                        <p:attrNameLst>
                                          <p:attrName>ppt_w</p:attrName>
                                        </p:attrNameLst>
                                      </p:cBhvr>
                                      <p:tavLst>
                                        <p:tav tm="0">
                                          <p:val>
                                            <p:strVal val="ppt_w"/>
                                          </p:val>
                                        </p:tav>
                                        <p:tav tm="100000">
                                          <p:val>
                                            <p:fltVal val="0"/>
                                          </p:val>
                                        </p:tav>
                                      </p:tavLst>
                                    </p:anim>
                                    <p:anim calcmode="lin" valueType="num">
                                      <p:cBhvr>
                                        <p:cTn id="670" dur="500"/>
                                        <p:tgtEl>
                                          <p:spTgt spid="41"/>
                                        </p:tgtEl>
                                        <p:attrNameLst>
                                          <p:attrName>ppt_h</p:attrName>
                                        </p:attrNameLst>
                                      </p:cBhvr>
                                      <p:tavLst>
                                        <p:tav tm="0">
                                          <p:val>
                                            <p:strVal val="ppt_h"/>
                                          </p:val>
                                        </p:tav>
                                        <p:tav tm="100000">
                                          <p:val>
                                            <p:fltVal val="0"/>
                                          </p:val>
                                        </p:tav>
                                      </p:tavLst>
                                    </p:anim>
                                    <p:animEffect transition="out" filter="fade">
                                      <p:cBhvr>
                                        <p:cTn id="671" dur="500"/>
                                        <p:tgtEl>
                                          <p:spTgt spid="41"/>
                                        </p:tgtEl>
                                      </p:cBhvr>
                                    </p:animEffect>
                                    <p:set>
                                      <p:cBhvr>
                                        <p:cTn id="672" dur="1" fill="hold">
                                          <p:stCondLst>
                                            <p:cond delay="499"/>
                                          </p:stCondLst>
                                        </p:cTn>
                                        <p:tgtEl>
                                          <p:spTgt spid="41"/>
                                        </p:tgtEl>
                                        <p:attrNameLst>
                                          <p:attrName>style.visibility</p:attrName>
                                        </p:attrNameLst>
                                      </p:cBhvr>
                                      <p:to>
                                        <p:strVal val="hidden"/>
                                      </p:to>
                                    </p:set>
                                  </p:childTnLst>
                                </p:cTn>
                              </p:par>
                              <p:par>
                                <p:cTn id="673" presetID="53" presetClass="exit" presetSubtype="32" fill="hold" grpId="3" nodeType="withEffect">
                                  <p:stCondLst>
                                    <p:cond delay="0"/>
                                  </p:stCondLst>
                                  <p:childTnLst>
                                    <p:anim calcmode="lin" valueType="num">
                                      <p:cBhvr>
                                        <p:cTn id="674" dur="500"/>
                                        <p:tgtEl>
                                          <p:spTgt spid="42"/>
                                        </p:tgtEl>
                                        <p:attrNameLst>
                                          <p:attrName>ppt_w</p:attrName>
                                        </p:attrNameLst>
                                      </p:cBhvr>
                                      <p:tavLst>
                                        <p:tav tm="0">
                                          <p:val>
                                            <p:strVal val="ppt_w"/>
                                          </p:val>
                                        </p:tav>
                                        <p:tav tm="100000">
                                          <p:val>
                                            <p:fltVal val="0"/>
                                          </p:val>
                                        </p:tav>
                                      </p:tavLst>
                                    </p:anim>
                                    <p:anim calcmode="lin" valueType="num">
                                      <p:cBhvr>
                                        <p:cTn id="675" dur="500"/>
                                        <p:tgtEl>
                                          <p:spTgt spid="42"/>
                                        </p:tgtEl>
                                        <p:attrNameLst>
                                          <p:attrName>ppt_h</p:attrName>
                                        </p:attrNameLst>
                                      </p:cBhvr>
                                      <p:tavLst>
                                        <p:tav tm="0">
                                          <p:val>
                                            <p:strVal val="ppt_h"/>
                                          </p:val>
                                        </p:tav>
                                        <p:tav tm="100000">
                                          <p:val>
                                            <p:fltVal val="0"/>
                                          </p:val>
                                        </p:tav>
                                      </p:tavLst>
                                    </p:anim>
                                    <p:animEffect transition="out" filter="fade">
                                      <p:cBhvr>
                                        <p:cTn id="676" dur="500"/>
                                        <p:tgtEl>
                                          <p:spTgt spid="42"/>
                                        </p:tgtEl>
                                      </p:cBhvr>
                                    </p:animEffect>
                                    <p:set>
                                      <p:cBhvr>
                                        <p:cTn id="677"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146"/>
                  </p:tgtEl>
                </p:cond>
              </p:nextCondLst>
            </p:seq>
            <p:seq concurrent="1" nextAc="seek">
              <p:cTn id="678" restart="whenNotActive" fill="hold" evtFilter="cancelBubble" nodeType="interactiveSeq">
                <p:stCondLst>
                  <p:cond evt="onClick" delay="0">
                    <p:tgtEl>
                      <p:spTgt spid="65"/>
                    </p:tgtEl>
                  </p:cond>
                </p:stCondLst>
                <p:endSync evt="end" delay="0">
                  <p:rtn val="all"/>
                </p:endSync>
                <p:childTnLst>
                  <p:par>
                    <p:cTn id="679" fill="hold">
                      <p:stCondLst>
                        <p:cond delay="0"/>
                      </p:stCondLst>
                      <p:childTnLst>
                        <p:par>
                          <p:cTn id="680" fill="hold">
                            <p:stCondLst>
                              <p:cond delay="0"/>
                            </p:stCondLst>
                            <p:childTnLst>
                              <p:par>
                                <p:cTn id="681" presetID="53" presetClass="exit" presetSubtype="32" fill="hold" grpId="4" nodeType="withEffect">
                                  <p:stCondLst>
                                    <p:cond delay="0"/>
                                  </p:stCondLst>
                                  <p:childTnLst>
                                    <p:anim calcmode="lin" valueType="num">
                                      <p:cBhvr>
                                        <p:cTn id="682" dur="500"/>
                                        <p:tgtEl>
                                          <p:spTgt spid="41"/>
                                        </p:tgtEl>
                                        <p:attrNameLst>
                                          <p:attrName>ppt_w</p:attrName>
                                        </p:attrNameLst>
                                      </p:cBhvr>
                                      <p:tavLst>
                                        <p:tav tm="0">
                                          <p:val>
                                            <p:strVal val="ppt_w"/>
                                          </p:val>
                                        </p:tav>
                                        <p:tav tm="100000">
                                          <p:val>
                                            <p:fltVal val="0"/>
                                          </p:val>
                                        </p:tav>
                                      </p:tavLst>
                                    </p:anim>
                                    <p:anim calcmode="lin" valueType="num">
                                      <p:cBhvr>
                                        <p:cTn id="683" dur="500"/>
                                        <p:tgtEl>
                                          <p:spTgt spid="41"/>
                                        </p:tgtEl>
                                        <p:attrNameLst>
                                          <p:attrName>ppt_h</p:attrName>
                                        </p:attrNameLst>
                                      </p:cBhvr>
                                      <p:tavLst>
                                        <p:tav tm="0">
                                          <p:val>
                                            <p:strVal val="ppt_h"/>
                                          </p:val>
                                        </p:tav>
                                        <p:tav tm="100000">
                                          <p:val>
                                            <p:fltVal val="0"/>
                                          </p:val>
                                        </p:tav>
                                      </p:tavLst>
                                    </p:anim>
                                    <p:animEffect transition="out" filter="fade">
                                      <p:cBhvr>
                                        <p:cTn id="684" dur="500"/>
                                        <p:tgtEl>
                                          <p:spTgt spid="41"/>
                                        </p:tgtEl>
                                      </p:cBhvr>
                                    </p:animEffect>
                                    <p:set>
                                      <p:cBhvr>
                                        <p:cTn id="685" dur="1" fill="hold">
                                          <p:stCondLst>
                                            <p:cond delay="499"/>
                                          </p:stCondLst>
                                        </p:cTn>
                                        <p:tgtEl>
                                          <p:spTgt spid="41"/>
                                        </p:tgtEl>
                                        <p:attrNameLst>
                                          <p:attrName>style.visibility</p:attrName>
                                        </p:attrNameLst>
                                      </p:cBhvr>
                                      <p:to>
                                        <p:strVal val="hidden"/>
                                      </p:to>
                                    </p:set>
                                  </p:childTnLst>
                                </p:cTn>
                              </p:par>
                              <p:par>
                                <p:cTn id="686" presetID="53" presetClass="exit" presetSubtype="32" fill="hold" grpId="4" nodeType="withEffect">
                                  <p:stCondLst>
                                    <p:cond delay="0"/>
                                  </p:stCondLst>
                                  <p:childTnLst>
                                    <p:anim calcmode="lin" valueType="num">
                                      <p:cBhvr>
                                        <p:cTn id="687" dur="500"/>
                                        <p:tgtEl>
                                          <p:spTgt spid="42"/>
                                        </p:tgtEl>
                                        <p:attrNameLst>
                                          <p:attrName>ppt_w</p:attrName>
                                        </p:attrNameLst>
                                      </p:cBhvr>
                                      <p:tavLst>
                                        <p:tav tm="0">
                                          <p:val>
                                            <p:strVal val="ppt_w"/>
                                          </p:val>
                                        </p:tav>
                                        <p:tav tm="100000">
                                          <p:val>
                                            <p:fltVal val="0"/>
                                          </p:val>
                                        </p:tav>
                                      </p:tavLst>
                                    </p:anim>
                                    <p:anim calcmode="lin" valueType="num">
                                      <p:cBhvr>
                                        <p:cTn id="688" dur="500"/>
                                        <p:tgtEl>
                                          <p:spTgt spid="42"/>
                                        </p:tgtEl>
                                        <p:attrNameLst>
                                          <p:attrName>ppt_h</p:attrName>
                                        </p:attrNameLst>
                                      </p:cBhvr>
                                      <p:tavLst>
                                        <p:tav tm="0">
                                          <p:val>
                                            <p:strVal val="ppt_h"/>
                                          </p:val>
                                        </p:tav>
                                        <p:tav tm="100000">
                                          <p:val>
                                            <p:fltVal val="0"/>
                                          </p:val>
                                        </p:tav>
                                      </p:tavLst>
                                    </p:anim>
                                    <p:animEffect transition="out" filter="fade">
                                      <p:cBhvr>
                                        <p:cTn id="689" dur="500"/>
                                        <p:tgtEl>
                                          <p:spTgt spid="42"/>
                                        </p:tgtEl>
                                      </p:cBhvr>
                                    </p:animEffect>
                                    <p:set>
                                      <p:cBhvr>
                                        <p:cTn id="690"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65"/>
                  </p:tgtEl>
                </p:cond>
              </p:nextCondLst>
            </p:seq>
            <p:seq concurrent="1" nextAc="seek">
              <p:cTn id="691" restart="whenNotActive" fill="hold" evtFilter="cancelBubble" nodeType="interactiveSeq">
                <p:stCondLst>
                  <p:cond evt="onClick" delay="0">
                    <p:tgtEl>
                      <p:spTgt spid="56"/>
                    </p:tgtEl>
                  </p:cond>
                </p:stCondLst>
                <p:endSync evt="end" delay="0">
                  <p:rtn val="all"/>
                </p:endSync>
                <p:childTnLst>
                  <p:par>
                    <p:cTn id="692" fill="hold">
                      <p:stCondLst>
                        <p:cond delay="0"/>
                      </p:stCondLst>
                      <p:childTnLst>
                        <p:par>
                          <p:cTn id="693" fill="hold">
                            <p:stCondLst>
                              <p:cond delay="0"/>
                            </p:stCondLst>
                            <p:childTnLst>
                              <p:par>
                                <p:cTn id="694" presetID="53" presetClass="exit" presetSubtype="32" fill="hold" grpId="1" nodeType="withEffect">
                                  <p:stCondLst>
                                    <p:cond delay="0"/>
                                  </p:stCondLst>
                                  <p:childTnLst>
                                    <p:anim calcmode="lin" valueType="num">
                                      <p:cBhvr>
                                        <p:cTn id="695" dur="500"/>
                                        <p:tgtEl>
                                          <p:spTgt spid="41"/>
                                        </p:tgtEl>
                                        <p:attrNameLst>
                                          <p:attrName>ppt_w</p:attrName>
                                        </p:attrNameLst>
                                      </p:cBhvr>
                                      <p:tavLst>
                                        <p:tav tm="0">
                                          <p:val>
                                            <p:strVal val="ppt_w"/>
                                          </p:val>
                                        </p:tav>
                                        <p:tav tm="100000">
                                          <p:val>
                                            <p:fltVal val="0"/>
                                          </p:val>
                                        </p:tav>
                                      </p:tavLst>
                                    </p:anim>
                                    <p:anim calcmode="lin" valueType="num">
                                      <p:cBhvr>
                                        <p:cTn id="696" dur="500"/>
                                        <p:tgtEl>
                                          <p:spTgt spid="41"/>
                                        </p:tgtEl>
                                        <p:attrNameLst>
                                          <p:attrName>ppt_h</p:attrName>
                                        </p:attrNameLst>
                                      </p:cBhvr>
                                      <p:tavLst>
                                        <p:tav tm="0">
                                          <p:val>
                                            <p:strVal val="ppt_h"/>
                                          </p:val>
                                        </p:tav>
                                        <p:tav tm="100000">
                                          <p:val>
                                            <p:fltVal val="0"/>
                                          </p:val>
                                        </p:tav>
                                      </p:tavLst>
                                    </p:anim>
                                    <p:animEffect transition="out" filter="fade">
                                      <p:cBhvr>
                                        <p:cTn id="697" dur="500"/>
                                        <p:tgtEl>
                                          <p:spTgt spid="41"/>
                                        </p:tgtEl>
                                      </p:cBhvr>
                                    </p:animEffect>
                                    <p:set>
                                      <p:cBhvr>
                                        <p:cTn id="698" dur="1" fill="hold">
                                          <p:stCondLst>
                                            <p:cond delay="499"/>
                                          </p:stCondLst>
                                        </p:cTn>
                                        <p:tgtEl>
                                          <p:spTgt spid="41"/>
                                        </p:tgtEl>
                                        <p:attrNameLst>
                                          <p:attrName>style.visibility</p:attrName>
                                        </p:attrNameLst>
                                      </p:cBhvr>
                                      <p:to>
                                        <p:strVal val="hidden"/>
                                      </p:to>
                                    </p:set>
                                  </p:childTnLst>
                                </p:cTn>
                              </p:par>
                              <p:par>
                                <p:cTn id="699" presetID="53" presetClass="exit" presetSubtype="32" fill="hold" grpId="1" nodeType="withEffect">
                                  <p:stCondLst>
                                    <p:cond delay="0"/>
                                  </p:stCondLst>
                                  <p:childTnLst>
                                    <p:anim calcmode="lin" valueType="num">
                                      <p:cBhvr>
                                        <p:cTn id="700" dur="500"/>
                                        <p:tgtEl>
                                          <p:spTgt spid="42"/>
                                        </p:tgtEl>
                                        <p:attrNameLst>
                                          <p:attrName>ppt_w</p:attrName>
                                        </p:attrNameLst>
                                      </p:cBhvr>
                                      <p:tavLst>
                                        <p:tav tm="0">
                                          <p:val>
                                            <p:strVal val="ppt_w"/>
                                          </p:val>
                                        </p:tav>
                                        <p:tav tm="100000">
                                          <p:val>
                                            <p:fltVal val="0"/>
                                          </p:val>
                                        </p:tav>
                                      </p:tavLst>
                                    </p:anim>
                                    <p:anim calcmode="lin" valueType="num">
                                      <p:cBhvr>
                                        <p:cTn id="701" dur="500"/>
                                        <p:tgtEl>
                                          <p:spTgt spid="42"/>
                                        </p:tgtEl>
                                        <p:attrNameLst>
                                          <p:attrName>ppt_h</p:attrName>
                                        </p:attrNameLst>
                                      </p:cBhvr>
                                      <p:tavLst>
                                        <p:tav tm="0">
                                          <p:val>
                                            <p:strVal val="ppt_h"/>
                                          </p:val>
                                        </p:tav>
                                        <p:tav tm="100000">
                                          <p:val>
                                            <p:fltVal val="0"/>
                                          </p:val>
                                        </p:tav>
                                      </p:tavLst>
                                    </p:anim>
                                    <p:animEffect transition="out" filter="fade">
                                      <p:cBhvr>
                                        <p:cTn id="702" dur="500"/>
                                        <p:tgtEl>
                                          <p:spTgt spid="42"/>
                                        </p:tgtEl>
                                      </p:cBhvr>
                                    </p:animEffect>
                                    <p:set>
                                      <p:cBhvr>
                                        <p:cTn id="703" dur="1" fill="hold">
                                          <p:stCondLst>
                                            <p:cond delay="499"/>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704" restart="whenNotActive" fill="hold" evtFilter="cancelBubble" nodeType="interactiveSeq">
                <p:stCondLst>
                  <p:cond evt="onClick" delay="0">
                    <p:tgtEl>
                      <p:spTgt spid="218"/>
                    </p:tgtEl>
                  </p:cond>
                </p:stCondLst>
                <p:endSync evt="end" delay="0">
                  <p:rtn val="all"/>
                </p:endSync>
                <p:childTnLst>
                  <p:par>
                    <p:cTn id="705" fill="hold">
                      <p:stCondLst>
                        <p:cond delay="0"/>
                      </p:stCondLst>
                      <p:childTnLst>
                        <p:par>
                          <p:cTn id="706" fill="hold">
                            <p:stCondLst>
                              <p:cond delay="0"/>
                            </p:stCondLst>
                            <p:childTnLst>
                              <p:par>
                                <p:cTn id="707" presetID="53" presetClass="exit" presetSubtype="32" fill="hold" grpId="8" nodeType="withEffect">
                                  <p:stCondLst>
                                    <p:cond delay="0"/>
                                  </p:stCondLst>
                                  <p:childTnLst>
                                    <p:anim calcmode="lin" valueType="num">
                                      <p:cBhvr>
                                        <p:cTn id="708" dur="500"/>
                                        <p:tgtEl>
                                          <p:spTgt spid="43"/>
                                        </p:tgtEl>
                                        <p:attrNameLst>
                                          <p:attrName>ppt_w</p:attrName>
                                        </p:attrNameLst>
                                      </p:cBhvr>
                                      <p:tavLst>
                                        <p:tav tm="0">
                                          <p:val>
                                            <p:strVal val="ppt_w"/>
                                          </p:val>
                                        </p:tav>
                                        <p:tav tm="100000">
                                          <p:val>
                                            <p:fltVal val="0"/>
                                          </p:val>
                                        </p:tav>
                                      </p:tavLst>
                                    </p:anim>
                                    <p:anim calcmode="lin" valueType="num">
                                      <p:cBhvr>
                                        <p:cTn id="709" dur="500"/>
                                        <p:tgtEl>
                                          <p:spTgt spid="43"/>
                                        </p:tgtEl>
                                        <p:attrNameLst>
                                          <p:attrName>ppt_h</p:attrName>
                                        </p:attrNameLst>
                                      </p:cBhvr>
                                      <p:tavLst>
                                        <p:tav tm="0">
                                          <p:val>
                                            <p:strVal val="ppt_h"/>
                                          </p:val>
                                        </p:tav>
                                        <p:tav tm="100000">
                                          <p:val>
                                            <p:fltVal val="0"/>
                                          </p:val>
                                        </p:tav>
                                      </p:tavLst>
                                    </p:anim>
                                    <p:animEffect transition="out" filter="fade">
                                      <p:cBhvr>
                                        <p:cTn id="710" dur="500"/>
                                        <p:tgtEl>
                                          <p:spTgt spid="43"/>
                                        </p:tgtEl>
                                      </p:cBhvr>
                                    </p:animEffect>
                                    <p:set>
                                      <p:cBhvr>
                                        <p:cTn id="711" dur="1" fill="hold">
                                          <p:stCondLst>
                                            <p:cond delay="499"/>
                                          </p:stCondLst>
                                        </p:cTn>
                                        <p:tgtEl>
                                          <p:spTgt spid="43"/>
                                        </p:tgtEl>
                                        <p:attrNameLst>
                                          <p:attrName>style.visibility</p:attrName>
                                        </p:attrNameLst>
                                      </p:cBhvr>
                                      <p:to>
                                        <p:strVal val="hidden"/>
                                      </p:to>
                                    </p:set>
                                  </p:childTnLst>
                                </p:cTn>
                              </p:par>
                              <p:par>
                                <p:cTn id="712" presetID="53" presetClass="exit" presetSubtype="32" fill="hold" grpId="8" nodeType="withEffect">
                                  <p:stCondLst>
                                    <p:cond delay="0"/>
                                  </p:stCondLst>
                                  <p:childTnLst>
                                    <p:anim calcmode="lin" valueType="num">
                                      <p:cBhvr>
                                        <p:cTn id="713" dur="500"/>
                                        <p:tgtEl>
                                          <p:spTgt spid="44"/>
                                        </p:tgtEl>
                                        <p:attrNameLst>
                                          <p:attrName>ppt_w</p:attrName>
                                        </p:attrNameLst>
                                      </p:cBhvr>
                                      <p:tavLst>
                                        <p:tav tm="0">
                                          <p:val>
                                            <p:strVal val="ppt_w"/>
                                          </p:val>
                                        </p:tav>
                                        <p:tav tm="100000">
                                          <p:val>
                                            <p:fltVal val="0"/>
                                          </p:val>
                                        </p:tav>
                                      </p:tavLst>
                                    </p:anim>
                                    <p:anim calcmode="lin" valueType="num">
                                      <p:cBhvr>
                                        <p:cTn id="714" dur="500"/>
                                        <p:tgtEl>
                                          <p:spTgt spid="44"/>
                                        </p:tgtEl>
                                        <p:attrNameLst>
                                          <p:attrName>ppt_h</p:attrName>
                                        </p:attrNameLst>
                                      </p:cBhvr>
                                      <p:tavLst>
                                        <p:tav tm="0">
                                          <p:val>
                                            <p:strVal val="ppt_h"/>
                                          </p:val>
                                        </p:tav>
                                        <p:tav tm="100000">
                                          <p:val>
                                            <p:fltVal val="0"/>
                                          </p:val>
                                        </p:tav>
                                      </p:tavLst>
                                    </p:anim>
                                    <p:animEffect transition="out" filter="fade">
                                      <p:cBhvr>
                                        <p:cTn id="715" dur="500"/>
                                        <p:tgtEl>
                                          <p:spTgt spid="44"/>
                                        </p:tgtEl>
                                      </p:cBhvr>
                                    </p:animEffect>
                                    <p:set>
                                      <p:cBhvr>
                                        <p:cTn id="716"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218"/>
                  </p:tgtEl>
                </p:cond>
              </p:nextCondLst>
            </p:seq>
            <p:seq concurrent="1" nextAc="seek">
              <p:cTn id="717" restart="whenNotActive" fill="hold" evtFilter="cancelBubble" nodeType="interactiveSeq">
                <p:stCondLst>
                  <p:cond evt="onClick" delay="0">
                    <p:tgtEl>
                      <p:spTgt spid="200"/>
                    </p:tgtEl>
                  </p:cond>
                </p:stCondLst>
                <p:endSync evt="end" delay="0">
                  <p:rtn val="all"/>
                </p:endSync>
                <p:childTnLst>
                  <p:par>
                    <p:cTn id="718" fill="hold">
                      <p:stCondLst>
                        <p:cond delay="0"/>
                      </p:stCondLst>
                      <p:childTnLst>
                        <p:par>
                          <p:cTn id="719" fill="hold">
                            <p:stCondLst>
                              <p:cond delay="0"/>
                            </p:stCondLst>
                            <p:childTnLst>
                              <p:par>
                                <p:cTn id="720" presetID="53" presetClass="exit" presetSubtype="32" fill="hold" grpId="9" nodeType="withEffect">
                                  <p:stCondLst>
                                    <p:cond delay="0"/>
                                  </p:stCondLst>
                                  <p:childTnLst>
                                    <p:anim calcmode="lin" valueType="num">
                                      <p:cBhvr>
                                        <p:cTn id="721" dur="500"/>
                                        <p:tgtEl>
                                          <p:spTgt spid="43"/>
                                        </p:tgtEl>
                                        <p:attrNameLst>
                                          <p:attrName>ppt_w</p:attrName>
                                        </p:attrNameLst>
                                      </p:cBhvr>
                                      <p:tavLst>
                                        <p:tav tm="0">
                                          <p:val>
                                            <p:strVal val="ppt_w"/>
                                          </p:val>
                                        </p:tav>
                                        <p:tav tm="100000">
                                          <p:val>
                                            <p:fltVal val="0"/>
                                          </p:val>
                                        </p:tav>
                                      </p:tavLst>
                                    </p:anim>
                                    <p:anim calcmode="lin" valueType="num">
                                      <p:cBhvr>
                                        <p:cTn id="722" dur="500"/>
                                        <p:tgtEl>
                                          <p:spTgt spid="43"/>
                                        </p:tgtEl>
                                        <p:attrNameLst>
                                          <p:attrName>ppt_h</p:attrName>
                                        </p:attrNameLst>
                                      </p:cBhvr>
                                      <p:tavLst>
                                        <p:tav tm="0">
                                          <p:val>
                                            <p:strVal val="ppt_h"/>
                                          </p:val>
                                        </p:tav>
                                        <p:tav tm="100000">
                                          <p:val>
                                            <p:fltVal val="0"/>
                                          </p:val>
                                        </p:tav>
                                      </p:tavLst>
                                    </p:anim>
                                    <p:animEffect transition="out" filter="fade">
                                      <p:cBhvr>
                                        <p:cTn id="723" dur="500"/>
                                        <p:tgtEl>
                                          <p:spTgt spid="43"/>
                                        </p:tgtEl>
                                      </p:cBhvr>
                                    </p:animEffect>
                                    <p:set>
                                      <p:cBhvr>
                                        <p:cTn id="724" dur="1" fill="hold">
                                          <p:stCondLst>
                                            <p:cond delay="499"/>
                                          </p:stCondLst>
                                        </p:cTn>
                                        <p:tgtEl>
                                          <p:spTgt spid="43"/>
                                        </p:tgtEl>
                                        <p:attrNameLst>
                                          <p:attrName>style.visibility</p:attrName>
                                        </p:attrNameLst>
                                      </p:cBhvr>
                                      <p:to>
                                        <p:strVal val="hidden"/>
                                      </p:to>
                                    </p:set>
                                  </p:childTnLst>
                                </p:cTn>
                              </p:par>
                              <p:par>
                                <p:cTn id="725" presetID="53" presetClass="exit" presetSubtype="32" fill="hold" grpId="9" nodeType="withEffect">
                                  <p:stCondLst>
                                    <p:cond delay="0"/>
                                  </p:stCondLst>
                                  <p:childTnLst>
                                    <p:anim calcmode="lin" valueType="num">
                                      <p:cBhvr>
                                        <p:cTn id="726" dur="500"/>
                                        <p:tgtEl>
                                          <p:spTgt spid="44"/>
                                        </p:tgtEl>
                                        <p:attrNameLst>
                                          <p:attrName>ppt_w</p:attrName>
                                        </p:attrNameLst>
                                      </p:cBhvr>
                                      <p:tavLst>
                                        <p:tav tm="0">
                                          <p:val>
                                            <p:strVal val="ppt_w"/>
                                          </p:val>
                                        </p:tav>
                                        <p:tav tm="100000">
                                          <p:val>
                                            <p:fltVal val="0"/>
                                          </p:val>
                                        </p:tav>
                                      </p:tavLst>
                                    </p:anim>
                                    <p:anim calcmode="lin" valueType="num">
                                      <p:cBhvr>
                                        <p:cTn id="727" dur="500"/>
                                        <p:tgtEl>
                                          <p:spTgt spid="44"/>
                                        </p:tgtEl>
                                        <p:attrNameLst>
                                          <p:attrName>ppt_h</p:attrName>
                                        </p:attrNameLst>
                                      </p:cBhvr>
                                      <p:tavLst>
                                        <p:tav tm="0">
                                          <p:val>
                                            <p:strVal val="ppt_h"/>
                                          </p:val>
                                        </p:tav>
                                        <p:tav tm="100000">
                                          <p:val>
                                            <p:fltVal val="0"/>
                                          </p:val>
                                        </p:tav>
                                      </p:tavLst>
                                    </p:anim>
                                    <p:animEffect transition="out" filter="fade">
                                      <p:cBhvr>
                                        <p:cTn id="728" dur="500"/>
                                        <p:tgtEl>
                                          <p:spTgt spid="44"/>
                                        </p:tgtEl>
                                      </p:cBhvr>
                                    </p:animEffect>
                                    <p:set>
                                      <p:cBhvr>
                                        <p:cTn id="729"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200"/>
                  </p:tgtEl>
                </p:cond>
              </p:nextCondLst>
            </p:seq>
            <p:seq concurrent="1" nextAc="seek">
              <p:cTn id="730" restart="whenNotActive" fill="hold" evtFilter="cancelBubble" nodeType="interactiveSeq">
                <p:stCondLst>
                  <p:cond evt="onClick" delay="0">
                    <p:tgtEl>
                      <p:spTgt spid="128"/>
                    </p:tgtEl>
                  </p:cond>
                </p:stCondLst>
                <p:endSync evt="end" delay="0">
                  <p:rtn val="all"/>
                </p:endSync>
                <p:childTnLst>
                  <p:par>
                    <p:cTn id="731" fill="hold">
                      <p:stCondLst>
                        <p:cond delay="0"/>
                      </p:stCondLst>
                      <p:childTnLst>
                        <p:par>
                          <p:cTn id="732" fill="hold">
                            <p:stCondLst>
                              <p:cond delay="0"/>
                            </p:stCondLst>
                            <p:childTnLst>
                              <p:par>
                                <p:cTn id="733" presetID="53" presetClass="exit" presetSubtype="32" fill="hold" grpId="10" nodeType="withEffect">
                                  <p:stCondLst>
                                    <p:cond delay="0"/>
                                  </p:stCondLst>
                                  <p:childTnLst>
                                    <p:anim calcmode="lin" valueType="num">
                                      <p:cBhvr>
                                        <p:cTn id="734" dur="500"/>
                                        <p:tgtEl>
                                          <p:spTgt spid="43"/>
                                        </p:tgtEl>
                                        <p:attrNameLst>
                                          <p:attrName>ppt_w</p:attrName>
                                        </p:attrNameLst>
                                      </p:cBhvr>
                                      <p:tavLst>
                                        <p:tav tm="0">
                                          <p:val>
                                            <p:strVal val="ppt_w"/>
                                          </p:val>
                                        </p:tav>
                                        <p:tav tm="100000">
                                          <p:val>
                                            <p:fltVal val="0"/>
                                          </p:val>
                                        </p:tav>
                                      </p:tavLst>
                                    </p:anim>
                                    <p:anim calcmode="lin" valueType="num">
                                      <p:cBhvr>
                                        <p:cTn id="735" dur="500"/>
                                        <p:tgtEl>
                                          <p:spTgt spid="43"/>
                                        </p:tgtEl>
                                        <p:attrNameLst>
                                          <p:attrName>ppt_h</p:attrName>
                                        </p:attrNameLst>
                                      </p:cBhvr>
                                      <p:tavLst>
                                        <p:tav tm="0">
                                          <p:val>
                                            <p:strVal val="ppt_h"/>
                                          </p:val>
                                        </p:tav>
                                        <p:tav tm="100000">
                                          <p:val>
                                            <p:fltVal val="0"/>
                                          </p:val>
                                        </p:tav>
                                      </p:tavLst>
                                    </p:anim>
                                    <p:animEffect transition="out" filter="fade">
                                      <p:cBhvr>
                                        <p:cTn id="736" dur="500"/>
                                        <p:tgtEl>
                                          <p:spTgt spid="43"/>
                                        </p:tgtEl>
                                      </p:cBhvr>
                                    </p:animEffect>
                                    <p:set>
                                      <p:cBhvr>
                                        <p:cTn id="737" dur="1" fill="hold">
                                          <p:stCondLst>
                                            <p:cond delay="499"/>
                                          </p:stCondLst>
                                        </p:cTn>
                                        <p:tgtEl>
                                          <p:spTgt spid="43"/>
                                        </p:tgtEl>
                                        <p:attrNameLst>
                                          <p:attrName>style.visibility</p:attrName>
                                        </p:attrNameLst>
                                      </p:cBhvr>
                                      <p:to>
                                        <p:strVal val="hidden"/>
                                      </p:to>
                                    </p:set>
                                  </p:childTnLst>
                                </p:cTn>
                              </p:par>
                              <p:par>
                                <p:cTn id="738" presetID="53" presetClass="exit" presetSubtype="32" fill="hold" grpId="10" nodeType="withEffect">
                                  <p:stCondLst>
                                    <p:cond delay="0"/>
                                  </p:stCondLst>
                                  <p:childTnLst>
                                    <p:anim calcmode="lin" valueType="num">
                                      <p:cBhvr>
                                        <p:cTn id="739" dur="500"/>
                                        <p:tgtEl>
                                          <p:spTgt spid="44"/>
                                        </p:tgtEl>
                                        <p:attrNameLst>
                                          <p:attrName>ppt_w</p:attrName>
                                        </p:attrNameLst>
                                      </p:cBhvr>
                                      <p:tavLst>
                                        <p:tav tm="0">
                                          <p:val>
                                            <p:strVal val="ppt_w"/>
                                          </p:val>
                                        </p:tav>
                                        <p:tav tm="100000">
                                          <p:val>
                                            <p:fltVal val="0"/>
                                          </p:val>
                                        </p:tav>
                                      </p:tavLst>
                                    </p:anim>
                                    <p:anim calcmode="lin" valueType="num">
                                      <p:cBhvr>
                                        <p:cTn id="740" dur="500"/>
                                        <p:tgtEl>
                                          <p:spTgt spid="44"/>
                                        </p:tgtEl>
                                        <p:attrNameLst>
                                          <p:attrName>ppt_h</p:attrName>
                                        </p:attrNameLst>
                                      </p:cBhvr>
                                      <p:tavLst>
                                        <p:tav tm="0">
                                          <p:val>
                                            <p:strVal val="ppt_h"/>
                                          </p:val>
                                        </p:tav>
                                        <p:tav tm="100000">
                                          <p:val>
                                            <p:fltVal val="0"/>
                                          </p:val>
                                        </p:tav>
                                      </p:tavLst>
                                    </p:anim>
                                    <p:animEffect transition="out" filter="fade">
                                      <p:cBhvr>
                                        <p:cTn id="741" dur="500"/>
                                        <p:tgtEl>
                                          <p:spTgt spid="44"/>
                                        </p:tgtEl>
                                      </p:cBhvr>
                                    </p:animEffect>
                                    <p:set>
                                      <p:cBhvr>
                                        <p:cTn id="742"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128"/>
                  </p:tgtEl>
                </p:cond>
              </p:nextCondLst>
            </p:seq>
            <p:seq concurrent="1" nextAc="seek">
              <p:cTn id="743" restart="whenNotActive" fill="hold" evtFilter="cancelBubble" nodeType="interactiveSeq">
                <p:stCondLst>
                  <p:cond evt="onClick" delay="0">
                    <p:tgtEl>
                      <p:spTgt spid="92"/>
                    </p:tgtEl>
                  </p:cond>
                </p:stCondLst>
                <p:endSync evt="end" delay="0">
                  <p:rtn val="all"/>
                </p:endSync>
                <p:childTnLst>
                  <p:par>
                    <p:cTn id="744" fill="hold">
                      <p:stCondLst>
                        <p:cond delay="0"/>
                      </p:stCondLst>
                      <p:childTnLst>
                        <p:par>
                          <p:cTn id="745" fill="hold">
                            <p:stCondLst>
                              <p:cond delay="0"/>
                            </p:stCondLst>
                            <p:childTnLst>
                              <p:par>
                                <p:cTn id="746" presetID="53" presetClass="exit" presetSubtype="32" fill="hold" grpId="2" nodeType="withEffect">
                                  <p:stCondLst>
                                    <p:cond delay="0"/>
                                  </p:stCondLst>
                                  <p:childTnLst>
                                    <p:anim calcmode="lin" valueType="num">
                                      <p:cBhvr>
                                        <p:cTn id="747" dur="500"/>
                                        <p:tgtEl>
                                          <p:spTgt spid="43"/>
                                        </p:tgtEl>
                                        <p:attrNameLst>
                                          <p:attrName>ppt_w</p:attrName>
                                        </p:attrNameLst>
                                      </p:cBhvr>
                                      <p:tavLst>
                                        <p:tav tm="0">
                                          <p:val>
                                            <p:strVal val="ppt_w"/>
                                          </p:val>
                                        </p:tav>
                                        <p:tav tm="100000">
                                          <p:val>
                                            <p:fltVal val="0"/>
                                          </p:val>
                                        </p:tav>
                                      </p:tavLst>
                                    </p:anim>
                                    <p:anim calcmode="lin" valueType="num">
                                      <p:cBhvr>
                                        <p:cTn id="748" dur="500"/>
                                        <p:tgtEl>
                                          <p:spTgt spid="43"/>
                                        </p:tgtEl>
                                        <p:attrNameLst>
                                          <p:attrName>ppt_h</p:attrName>
                                        </p:attrNameLst>
                                      </p:cBhvr>
                                      <p:tavLst>
                                        <p:tav tm="0">
                                          <p:val>
                                            <p:strVal val="ppt_h"/>
                                          </p:val>
                                        </p:tav>
                                        <p:tav tm="100000">
                                          <p:val>
                                            <p:fltVal val="0"/>
                                          </p:val>
                                        </p:tav>
                                      </p:tavLst>
                                    </p:anim>
                                    <p:animEffect transition="out" filter="fade">
                                      <p:cBhvr>
                                        <p:cTn id="749" dur="500"/>
                                        <p:tgtEl>
                                          <p:spTgt spid="43"/>
                                        </p:tgtEl>
                                      </p:cBhvr>
                                    </p:animEffect>
                                    <p:set>
                                      <p:cBhvr>
                                        <p:cTn id="750" dur="1" fill="hold">
                                          <p:stCondLst>
                                            <p:cond delay="499"/>
                                          </p:stCondLst>
                                        </p:cTn>
                                        <p:tgtEl>
                                          <p:spTgt spid="43"/>
                                        </p:tgtEl>
                                        <p:attrNameLst>
                                          <p:attrName>style.visibility</p:attrName>
                                        </p:attrNameLst>
                                      </p:cBhvr>
                                      <p:to>
                                        <p:strVal val="hidden"/>
                                      </p:to>
                                    </p:set>
                                  </p:childTnLst>
                                </p:cTn>
                              </p:par>
                              <p:par>
                                <p:cTn id="751" presetID="53" presetClass="exit" presetSubtype="32" fill="hold" grpId="2" nodeType="withEffect">
                                  <p:stCondLst>
                                    <p:cond delay="0"/>
                                  </p:stCondLst>
                                  <p:childTnLst>
                                    <p:anim calcmode="lin" valueType="num">
                                      <p:cBhvr>
                                        <p:cTn id="752" dur="500"/>
                                        <p:tgtEl>
                                          <p:spTgt spid="44"/>
                                        </p:tgtEl>
                                        <p:attrNameLst>
                                          <p:attrName>ppt_w</p:attrName>
                                        </p:attrNameLst>
                                      </p:cBhvr>
                                      <p:tavLst>
                                        <p:tav tm="0">
                                          <p:val>
                                            <p:strVal val="ppt_w"/>
                                          </p:val>
                                        </p:tav>
                                        <p:tav tm="100000">
                                          <p:val>
                                            <p:fltVal val="0"/>
                                          </p:val>
                                        </p:tav>
                                      </p:tavLst>
                                    </p:anim>
                                    <p:anim calcmode="lin" valueType="num">
                                      <p:cBhvr>
                                        <p:cTn id="753" dur="500"/>
                                        <p:tgtEl>
                                          <p:spTgt spid="44"/>
                                        </p:tgtEl>
                                        <p:attrNameLst>
                                          <p:attrName>ppt_h</p:attrName>
                                        </p:attrNameLst>
                                      </p:cBhvr>
                                      <p:tavLst>
                                        <p:tav tm="0">
                                          <p:val>
                                            <p:strVal val="ppt_h"/>
                                          </p:val>
                                        </p:tav>
                                        <p:tav tm="100000">
                                          <p:val>
                                            <p:fltVal val="0"/>
                                          </p:val>
                                        </p:tav>
                                      </p:tavLst>
                                    </p:anim>
                                    <p:animEffect transition="out" filter="fade">
                                      <p:cBhvr>
                                        <p:cTn id="754" dur="500"/>
                                        <p:tgtEl>
                                          <p:spTgt spid="44"/>
                                        </p:tgtEl>
                                      </p:cBhvr>
                                    </p:animEffect>
                                    <p:set>
                                      <p:cBhvr>
                                        <p:cTn id="755"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92"/>
                  </p:tgtEl>
                </p:cond>
              </p:nextCondLst>
            </p:seq>
            <p:seq concurrent="1" nextAc="seek">
              <p:cTn id="756" restart="whenNotActive" fill="hold" evtFilter="cancelBubble" nodeType="interactiveSeq">
                <p:stCondLst>
                  <p:cond evt="onClick" delay="0">
                    <p:tgtEl>
                      <p:spTgt spid="74"/>
                    </p:tgtEl>
                  </p:cond>
                </p:stCondLst>
                <p:endSync evt="end" delay="0">
                  <p:rtn val="all"/>
                </p:endSync>
                <p:childTnLst>
                  <p:par>
                    <p:cTn id="757" fill="hold">
                      <p:stCondLst>
                        <p:cond delay="0"/>
                      </p:stCondLst>
                      <p:childTnLst>
                        <p:par>
                          <p:cTn id="758" fill="hold">
                            <p:stCondLst>
                              <p:cond delay="0"/>
                            </p:stCondLst>
                            <p:childTnLst>
                              <p:par>
                                <p:cTn id="759" presetID="53" presetClass="exit" presetSubtype="32" fill="hold" grpId="3" nodeType="withEffect">
                                  <p:stCondLst>
                                    <p:cond delay="0"/>
                                  </p:stCondLst>
                                  <p:childTnLst>
                                    <p:anim calcmode="lin" valueType="num">
                                      <p:cBhvr>
                                        <p:cTn id="760" dur="500"/>
                                        <p:tgtEl>
                                          <p:spTgt spid="43"/>
                                        </p:tgtEl>
                                        <p:attrNameLst>
                                          <p:attrName>ppt_w</p:attrName>
                                        </p:attrNameLst>
                                      </p:cBhvr>
                                      <p:tavLst>
                                        <p:tav tm="0">
                                          <p:val>
                                            <p:strVal val="ppt_w"/>
                                          </p:val>
                                        </p:tav>
                                        <p:tav tm="100000">
                                          <p:val>
                                            <p:fltVal val="0"/>
                                          </p:val>
                                        </p:tav>
                                      </p:tavLst>
                                    </p:anim>
                                    <p:anim calcmode="lin" valueType="num">
                                      <p:cBhvr>
                                        <p:cTn id="761" dur="500"/>
                                        <p:tgtEl>
                                          <p:spTgt spid="43"/>
                                        </p:tgtEl>
                                        <p:attrNameLst>
                                          <p:attrName>ppt_h</p:attrName>
                                        </p:attrNameLst>
                                      </p:cBhvr>
                                      <p:tavLst>
                                        <p:tav tm="0">
                                          <p:val>
                                            <p:strVal val="ppt_h"/>
                                          </p:val>
                                        </p:tav>
                                        <p:tav tm="100000">
                                          <p:val>
                                            <p:fltVal val="0"/>
                                          </p:val>
                                        </p:tav>
                                      </p:tavLst>
                                    </p:anim>
                                    <p:animEffect transition="out" filter="fade">
                                      <p:cBhvr>
                                        <p:cTn id="762" dur="500"/>
                                        <p:tgtEl>
                                          <p:spTgt spid="43"/>
                                        </p:tgtEl>
                                      </p:cBhvr>
                                    </p:animEffect>
                                    <p:set>
                                      <p:cBhvr>
                                        <p:cTn id="763" dur="1" fill="hold">
                                          <p:stCondLst>
                                            <p:cond delay="499"/>
                                          </p:stCondLst>
                                        </p:cTn>
                                        <p:tgtEl>
                                          <p:spTgt spid="43"/>
                                        </p:tgtEl>
                                        <p:attrNameLst>
                                          <p:attrName>style.visibility</p:attrName>
                                        </p:attrNameLst>
                                      </p:cBhvr>
                                      <p:to>
                                        <p:strVal val="hidden"/>
                                      </p:to>
                                    </p:set>
                                  </p:childTnLst>
                                </p:cTn>
                              </p:par>
                              <p:par>
                                <p:cTn id="764" presetID="53" presetClass="exit" presetSubtype="32" fill="hold" grpId="3" nodeType="withEffect">
                                  <p:stCondLst>
                                    <p:cond delay="0"/>
                                  </p:stCondLst>
                                  <p:childTnLst>
                                    <p:anim calcmode="lin" valueType="num">
                                      <p:cBhvr>
                                        <p:cTn id="765" dur="500"/>
                                        <p:tgtEl>
                                          <p:spTgt spid="44"/>
                                        </p:tgtEl>
                                        <p:attrNameLst>
                                          <p:attrName>ppt_w</p:attrName>
                                        </p:attrNameLst>
                                      </p:cBhvr>
                                      <p:tavLst>
                                        <p:tav tm="0">
                                          <p:val>
                                            <p:strVal val="ppt_w"/>
                                          </p:val>
                                        </p:tav>
                                        <p:tav tm="100000">
                                          <p:val>
                                            <p:fltVal val="0"/>
                                          </p:val>
                                        </p:tav>
                                      </p:tavLst>
                                    </p:anim>
                                    <p:anim calcmode="lin" valueType="num">
                                      <p:cBhvr>
                                        <p:cTn id="766" dur="500"/>
                                        <p:tgtEl>
                                          <p:spTgt spid="44"/>
                                        </p:tgtEl>
                                        <p:attrNameLst>
                                          <p:attrName>ppt_h</p:attrName>
                                        </p:attrNameLst>
                                      </p:cBhvr>
                                      <p:tavLst>
                                        <p:tav tm="0">
                                          <p:val>
                                            <p:strVal val="ppt_h"/>
                                          </p:val>
                                        </p:tav>
                                        <p:tav tm="100000">
                                          <p:val>
                                            <p:fltVal val="0"/>
                                          </p:val>
                                        </p:tav>
                                      </p:tavLst>
                                    </p:anim>
                                    <p:animEffect transition="out" filter="fade">
                                      <p:cBhvr>
                                        <p:cTn id="767" dur="500"/>
                                        <p:tgtEl>
                                          <p:spTgt spid="44"/>
                                        </p:tgtEl>
                                      </p:cBhvr>
                                    </p:animEffect>
                                    <p:set>
                                      <p:cBhvr>
                                        <p:cTn id="768"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74"/>
                  </p:tgtEl>
                </p:cond>
              </p:nextCondLst>
            </p:seq>
            <p:seq concurrent="1" nextAc="seek">
              <p:cTn id="769" restart="whenNotActive" fill="hold" evtFilter="cancelBubble" nodeType="interactiveSeq">
                <p:stCondLst>
                  <p:cond evt="onClick" delay="0">
                    <p:tgtEl>
                      <p:spTgt spid="21"/>
                    </p:tgtEl>
                  </p:cond>
                </p:stCondLst>
                <p:endSync evt="end" delay="0">
                  <p:rtn val="all"/>
                </p:endSync>
                <p:childTnLst>
                  <p:par>
                    <p:cTn id="770" fill="hold">
                      <p:stCondLst>
                        <p:cond delay="0"/>
                      </p:stCondLst>
                      <p:childTnLst>
                        <p:par>
                          <p:cTn id="771" fill="hold">
                            <p:stCondLst>
                              <p:cond delay="0"/>
                            </p:stCondLst>
                            <p:childTnLst>
                              <p:par>
                                <p:cTn id="772" presetID="53" presetClass="exit" presetSubtype="32" fill="hold" grpId="1" nodeType="withEffect">
                                  <p:stCondLst>
                                    <p:cond delay="0"/>
                                  </p:stCondLst>
                                  <p:childTnLst>
                                    <p:anim calcmode="lin" valueType="num">
                                      <p:cBhvr>
                                        <p:cTn id="773" dur="500"/>
                                        <p:tgtEl>
                                          <p:spTgt spid="43"/>
                                        </p:tgtEl>
                                        <p:attrNameLst>
                                          <p:attrName>ppt_w</p:attrName>
                                        </p:attrNameLst>
                                      </p:cBhvr>
                                      <p:tavLst>
                                        <p:tav tm="0">
                                          <p:val>
                                            <p:strVal val="ppt_w"/>
                                          </p:val>
                                        </p:tav>
                                        <p:tav tm="100000">
                                          <p:val>
                                            <p:fltVal val="0"/>
                                          </p:val>
                                        </p:tav>
                                      </p:tavLst>
                                    </p:anim>
                                    <p:anim calcmode="lin" valueType="num">
                                      <p:cBhvr>
                                        <p:cTn id="774" dur="500"/>
                                        <p:tgtEl>
                                          <p:spTgt spid="43"/>
                                        </p:tgtEl>
                                        <p:attrNameLst>
                                          <p:attrName>ppt_h</p:attrName>
                                        </p:attrNameLst>
                                      </p:cBhvr>
                                      <p:tavLst>
                                        <p:tav tm="0">
                                          <p:val>
                                            <p:strVal val="ppt_h"/>
                                          </p:val>
                                        </p:tav>
                                        <p:tav tm="100000">
                                          <p:val>
                                            <p:fltVal val="0"/>
                                          </p:val>
                                        </p:tav>
                                      </p:tavLst>
                                    </p:anim>
                                    <p:animEffect transition="out" filter="fade">
                                      <p:cBhvr>
                                        <p:cTn id="775" dur="500"/>
                                        <p:tgtEl>
                                          <p:spTgt spid="43"/>
                                        </p:tgtEl>
                                      </p:cBhvr>
                                    </p:animEffect>
                                    <p:set>
                                      <p:cBhvr>
                                        <p:cTn id="776" dur="1" fill="hold">
                                          <p:stCondLst>
                                            <p:cond delay="499"/>
                                          </p:stCondLst>
                                        </p:cTn>
                                        <p:tgtEl>
                                          <p:spTgt spid="43"/>
                                        </p:tgtEl>
                                        <p:attrNameLst>
                                          <p:attrName>style.visibility</p:attrName>
                                        </p:attrNameLst>
                                      </p:cBhvr>
                                      <p:to>
                                        <p:strVal val="hidden"/>
                                      </p:to>
                                    </p:set>
                                  </p:childTnLst>
                                </p:cTn>
                              </p:par>
                              <p:par>
                                <p:cTn id="777" presetID="53" presetClass="exit" presetSubtype="32" fill="hold" grpId="1" nodeType="withEffect">
                                  <p:stCondLst>
                                    <p:cond delay="0"/>
                                  </p:stCondLst>
                                  <p:childTnLst>
                                    <p:anim calcmode="lin" valueType="num">
                                      <p:cBhvr>
                                        <p:cTn id="778" dur="500"/>
                                        <p:tgtEl>
                                          <p:spTgt spid="44"/>
                                        </p:tgtEl>
                                        <p:attrNameLst>
                                          <p:attrName>ppt_w</p:attrName>
                                        </p:attrNameLst>
                                      </p:cBhvr>
                                      <p:tavLst>
                                        <p:tav tm="0">
                                          <p:val>
                                            <p:strVal val="ppt_w"/>
                                          </p:val>
                                        </p:tav>
                                        <p:tav tm="100000">
                                          <p:val>
                                            <p:fltVal val="0"/>
                                          </p:val>
                                        </p:tav>
                                      </p:tavLst>
                                    </p:anim>
                                    <p:anim calcmode="lin" valueType="num">
                                      <p:cBhvr>
                                        <p:cTn id="779" dur="500"/>
                                        <p:tgtEl>
                                          <p:spTgt spid="44"/>
                                        </p:tgtEl>
                                        <p:attrNameLst>
                                          <p:attrName>ppt_h</p:attrName>
                                        </p:attrNameLst>
                                      </p:cBhvr>
                                      <p:tavLst>
                                        <p:tav tm="0">
                                          <p:val>
                                            <p:strVal val="ppt_h"/>
                                          </p:val>
                                        </p:tav>
                                        <p:tav tm="100000">
                                          <p:val>
                                            <p:fltVal val="0"/>
                                          </p:val>
                                        </p:tav>
                                      </p:tavLst>
                                    </p:anim>
                                    <p:animEffect transition="out" filter="fade">
                                      <p:cBhvr>
                                        <p:cTn id="780" dur="500"/>
                                        <p:tgtEl>
                                          <p:spTgt spid="44"/>
                                        </p:tgtEl>
                                      </p:cBhvr>
                                    </p:animEffect>
                                    <p:set>
                                      <p:cBhvr>
                                        <p:cTn id="781" dur="1" fill="hold">
                                          <p:stCondLst>
                                            <p:cond delay="499"/>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782" restart="whenNotActive" fill="hold" evtFilter="cancelBubble" nodeType="interactiveSeq">
                <p:stCondLst>
                  <p:cond evt="onClick" delay="0">
                    <p:tgtEl>
                      <p:spTgt spid="155"/>
                    </p:tgtEl>
                  </p:cond>
                </p:stCondLst>
                <p:endSync evt="end" delay="0">
                  <p:rtn val="all"/>
                </p:endSync>
                <p:childTnLst>
                  <p:par>
                    <p:cTn id="783" fill="hold">
                      <p:stCondLst>
                        <p:cond delay="0"/>
                      </p:stCondLst>
                      <p:childTnLst>
                        <p:par>
                          <p:cTn id="784" fill="hold">
                            <p:stCondLst>
                              <p:cond delay="0"/>
                            </p:stCondLst>
                            <p:childTnLst>
                              <p:par>
                                <p:cTn id="785" presetID="53" presetClass="exit" presetSubtype="32" fill="hold" grpId="8" nodeType="withEffect">
                                  <p:stCondLst>
                                    <p:cond delay="0"/>
                                  </p:stCondLst>
                                  <p:childTnLst>
                                    <p:anim calcmode="lin" valueType="num">
                                      <p:cBhvr>
                                        <p:cTn id="786" dur="500"/>
                                        <p:tgtEl>
                                          <p:spTgt spid="45"/>
                                        </p:tgtEl>
                                        <p:attrNameLst>
                                          <p:attrName>ppt_w</p:attrName>
                                        </p:attrNameLst>
                                      </p:cBhvr>
                                      <p:tavLst>
                                        <p:tav tm="0">
                                          <p:val>
                                            <p:strVal val="ppt_w"/>
                                          </p:val>
                                        </p:tav>
                                        <p:tav tm="100000">
                                          <p:val>
                                            <p:fltVal val="0"/>
                                          </p:val>
                                        </p:tav>
                                      </p:tavLst>
                                    </p:anim>
                                    <p:anim calcmode="lin" valueType="num">
                                      <p:cBhvr>
                                        <p:cTn id="787" dur="500"/>
                                        <p:tgtEl>
                                          <p:spTgt spid="45"/>
                                        </p:tgtEl>
                                        <p:attrNameLst>
                                          <p:attrName>ppt_h</p:attrName>
                                        </p:attrNameLst>
                                      </p:cBhvr>
                                      <p:tavLst>
                                        <p:tav tm="0">
                                          <p:val>
                                            <p:strVal val="ppt_h"/>
                                          </p:val>
                                        </p:tav>
                                        <p:tav tm="100000">
                                          <p:val>
                                            <p:fltVal val="0"/>
                                          </p:val>
                                        </p:tav>
                                      </p:tavLst>
                                    </p:anim>
                                    <p:animEffect transition="out" filter="fade">
                                      <p:cBhvr>
                                        <p:cTn id="788" dur="500"/>
                                        <p:tgtEl>
                                          <p:spTgt spid="45"/>
                                        </p:tgtEl>
                                      </p:cBhvr>
                                    </p:animEffect>
                                    <p:set>
                                      <p:cBhvr>
                                        <p:cTn id="789" dur="1" fill="hold">
                                          <p:stCondLst>
                                            <p:cond delay="499"/>
                                          </p:stCondLst>
                                        </p:cTn>
                                        <p:tgtEl>
                                          <p:spTgt spid="45"/>
                                        </p:tgtEl>
                                        <p:attrNameLst>
                                          <p:attrName>style.visibility</p:attrName>
                                        </p:attrNameLst>
                                      </p:cBhvr>
                                      <p:to>
                                        <p:strVal val="hidden"/>
                                      </p:to>
                                    </p:set>
                                  </p:childTnLst>
                                </p:cTn>
                              </p:par>
                              <p:par>
                                <p:cTn id="790" presetID="53" presetClass="exit" presetSubtype="32" fill="hold" grpId="8" nodeType="withEffect">
                                  <p:stCondLst>
                                    <p:cond delay="0"/>
                                  </p:stCondLst>
                                  <p:childTnLst>
                                    <p:anim calcmode="lin" valueType="num">
                                      <p:cBhvr>
                                        <p:cTn id="791" dur="500"/>
                                        <p:tgtEl>
                                          <p:spTgt spid="46"/>
                                        </p:tgtEl>
                                        <p:attrNameLst>
                                          <p:attrName>ppt_w</p:attrName>
                                        </p:attrNameLst>
                                      </p:cBhvr>
                                      <p:tavLst>
                                        <p:tav tm="0">
                                          <p:val>
                                            <p:strVal val="ppt_w"/>
                                          </p:val>
                                        </p:tav>
                                        <p:tav tm="100000">
                                          <p:val>
                                            <p:fltVal val="0"/>
                                          </p:val>
                                        </p:tav>
                                      </p:tavLst>
                                    </p:anim>
                                    <p:anim calcmode="lin" valueType="num">
                                      <p:cBhvr>
                                        <p:cTn id="792" dur="500"/>
                                        <p:tgtEl>
                                          <p:spTgt spid="46"/>
                                        </p:tgtEl>
                                        <p:attrNameLst>
                                          <p:attrName>ppt_h</p:attrName>
                                        </p:attrNameLst>
                                      </p:cBhvr>
                                      <p:tavLst>
                                        <p:tav tm="0">
                                          <p:val>
                                            <p:strVal val="ppt_h"/>
                                          </p:val>
                                        </p:tav>
                                        <p:tav tm="100000">
                                          <p:val>
                                            <p:fltVal val="0"/>
                                          </p:val>
                                        </p:tav>
                                      </p:tavLst>
                                    </p:anim>
                                    <p:animEffect transition="out" filter="fade">
                                      <p:cBhvr>
                                        <p:cTn id="793" dur="500"/>
                                        <p:tgtEl>
                                          <p:spTgt spid="46"/>
                                        </p:tgtEl>
                                      </p:cBhvr>
                                    </p:animEffect>
                                    <p:set>
                                      <p:cBhvr>
                                        <p:cTn id="794"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155"/>
                  </p:tgtEl>
                </p:cond>
              </p:nextCondLst>
            </p:seq>
            <p:seq concurrent="1" nextAc="seek">
              <p:cTn id="795" restart="whenNotActive" fill="hold" evtFilter="cancelBubble" nodeType="interactiveSeq">
                <p:stCondLst>
                  <p:cond evt="onClick" delay="0">
                    <p:tgtEl>
                      <p:spTgt spid="137"/>
                    </p:tgtEl>
                  </p:cond>
                </p:stCondLst>
                <p:endSync evt="end" delay="0">
                  <p:rtn val="all"/>
                </p:endSync>
                <p:childTnLst>
                  <p:par>
                    <p:cTn id="796" fill="hold">
                      <p:stCondLst>
                        <p:cond delay="0"/>
                      </p:stCondLst>
                      <p:childTnLst>
                        <p:par>
                          <p:cTn id="797" fill="hold">
                            <p:stCondLst>
                              <p:cond delay="0"/>
                            </p:stCondLst>
                            <p:childTnLst>
                              <p:par>
                                <p:cTn id="798" presetID="53" presetClass="exit" presetSubtype="32" fill="hold" grpId="9" nodeType="withEffect">
                                  <p:stCondLst>
                                    <p:cond delay="0"/>
                                  </p:stCondLst>
                                  <p:childTnLst>
                                    <p:anim calcmode="lin" valueType="num">
                                      <p:cBhvr>
                                        <p:cTn id="799" dur="500"/>
                                        <p:tgtEl>
                                          <p:spTgt spid="45"/>
                                        </p:tgtEl>
                                        <p:attrNameLst>
                                          <p:attrName>ppt_w</p:attrName>
                                        </p:attrNameLst>
                                      </p:cBhvr>
                                      <p:tavLst>
                                        <p:tav tm="0">
                                          <p:val>
                                            <p:strVal val="ppt_w"/>
                                          </p:val>
                                        </p:tav>
                                        <p:tav tm="100000">
                                          <p:val>
                                            <p:fltVal val="0"/>
                                          </p:val>
                                        </p:tav>
                                      </p:tavLst>
                                    </p:anim>
                                    <p:anim calcmode="lin" valueType="num">
                                      <p:cBhvr>
                                        <p:cTn id="800" dur="500"/>
                                        <p:tgtEl>
                                          <p:spTgt spid="45"/>
                                        </p:tgtEl>
                                        <p:attrNameLst>
                                          <p:attrName>ppt_h</p:attrName>
                                        </p:attrNameLst>
                                      </p:cBhvr>
                                      <p:tavLst>
                                        <p:tav tm="0">
                                          <p:val>
                                            <p:strVal val="ppt_h"/>
                                          </p:val>
                                        </p:tav>
                                        <p:tav tm="100000">
                                          <p:val>
                                            <p:fltVal val="0"/>
                                          </p:val>
                                        </p:tav>
                                      </p:tavLst>
                                    </p:anim>
                                    <p:animEffect transition="out" filter="fade">
                                      <p:cBhvr>
                                        <p:cTn id="801" dur="500"/>
                                        <p:tgtEl>
                                          <p:spTgt spid="45"/>
                                        </p:tgtEl>
                                      </p:cBhvr>
                                    </p:animEffect>
                                    <p:set>
                                      <p:cBhvr>
                                        <p:cTn id="802" dur="1" fill="hold">
                                          <p:stCondLst>
                                            <p:cond delay="499"/>
                                          </p:stCondLst>
                                        </p:cTn>
                                        <p:tgtEl>
                                          <p:spTgt spid="45"/>
                                        </p:tgtEl>
                                        <p:attrNameLst>
                                          <p:attrName>style.visibility</p:attrName>
                                        </p:attrNameLst>
                                      </p:cBhvr>
                                      <p:to>
                                        <p:strVal val="hidden"/>
                                      </p:to>
                                    </p:set>
                                  </p:childTnLst>
                                </p:cTn>
                              </p:par>
                              <p:par>
                                <p:cTn id="803" presetID="53" presetClass="exit" presetSubtype="32" fill="hold" grpId="9" nodeType="withEffect">
                                  <p:stCondLst>
                                    <p:cond delay="0"/>
                                  </p:stCondLst>
                                  <p:childTnLst>
                                    <p:anim calcmode="lin" valueType="num">
                                      <p:cBhvr>
                                        <p:cTn id="804" dur="500"/>
                                        <p:tgtEl>
                                          <p:spTgt spid="46"/>
                                        </p:tgtEl>
                                        <p:attrNameLst>
                                          <p:attrName>ppt_w</p:attrName>
                                        </p:attrNameLst>
                                      </p:cBhvr>
                                      <p:tavLst>
                                        <p:tav tm="0">
                                          <p:val>
                                            <p:strVal val="ppt_w"/>
                                          </p:val>
                                        </p:tav>
                                        <p:tav tm="100000">
                                          <p:val>
                                            <p:fltVal val="0"/>
                                          </p:val>
                                        </p:tav>
                                      </p:tavLst>
                                    </p:anim>
                                    <p:anim calcmode="lin" valueType="num">
                                      <p:cBhvr>
                                        <p:cTn id="805" dur="500"/>
                                        <p:tgtEl>
                                          <p:spTgt spid="46"/>
                                        </p:tgtEl>
                                        <p:attrNameLst>
                                          <p:attrName>ppt_h</p:attrName>
                                        </p:attrNameLst>
                                      </p:cBhvr>
                                      <p:tavLst>
                                        <p:tav tm="0">
                                          <p:val>
                                            <p:strVal val="ppt_h"/>
                                          </p:val>
                                        </p:tav>
                                        <p:tav tm="100000">
                                          <p:val>
                                            <p:fltVal val="0"/>
                                          </p:val>
                                        </p:tav>
                                      </p:tavLst>
                                    </p:anim>
                                    <p:animEffect transition="out" filter="fade">
                                      <p:cBhvr>
                                        <p:cTn id="806" dur="500"/>
                                        <p:tgtEl>
                                          <p:spTgt spid="46"/>
                                        </p:tgtEl>
                                      </p:cBhvr>
                                    </p:animEffect>
                                    <p:set>
                                      <p:cBhvr>
                                        <p:cTn id="807"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137"/>
                  </p:tgtEl>
                </p:cond>
              </p:nextCondLst>
            </p:seq>
            <p:seq concurrent="1" nextAc="seek">
              <p:cTn id="808" restart="whenNotActive" fill="hold" evtFilter="cancelBubble" nodeType="interactiveSeq">
                <p:stCondLst>
                  <p:cond evt="onClick" delay="0">
                    <p:tgtEl>
                      <p:spTgt spid="101"/>
                    </p:tgtEl>
                  </p:cond>
                </p:stCondLst>
                <p:endSync evt="end" delay="0">
                  <p:rtn val="all"/>
                </p:endSync>
                <p:childTnLst>
                  <p:par>
                    <p:cTn id="809" fill="hold">
                      <p:stCondLst>
                        <p:cond delay="0"/>
                      </p:stCondLst>
                      <p:childTnLst>
                        <p:par>
                          <p:cTn id="810" fill="hold">
                            <p:stCondLst>
                              <p:cond delay="0"/>
                            </p:stCondLst>
                            <p:childTnLst>
                              <p:par>
                                <p:cTn id="811" presetID="53" presetClass="exit" presetSubtype="32" fill="hold" grpId="10" nodeType="withEffect">
                                  <p:stCondLst>
                                    <p:cond delay="0"/>
                                  </p:stCondLst>
                                  <p:childTnLst>
                                    <p:anim calcmode="lin" valueType="num">
                                      <p:cBhvr>
                                        <p:cTn id="812" dur="500"/>
                                        <p:tgtEl>
                                          <p:spTgt spid="45"/>
                                        </p:tgtEl>
                                        <p:attrNameLst>
                                          <p:attrName>ppt_w</p:attrName>
                                        </p:attrNameLst>
                                      </p:cBhvr>
                                      <p:tavLst>
                                        <p:tav tm="0">
                                          <p:val>
                                            <p:strVal val="ppt_w"/>
                                          </p:val>
                                        </p:tav>
                                        <p:tav tm="100000">
                                          <p:val>
                                            <p:fltVal val="0"/>
                                          </p:val>
                                        </p:tav>
                                      </p:tavLst>
                                    </p:anim>
                                    <p:anim calcmode="lin" valueType="num">
                                      <p:cBhvr>
                                        <p:cTn id="813" dur="500"/>
                                        <p:tgtEl>
                                          <p:spTgt spid="45"/>
                                        </p:tgtEl>
                                        <p:attrNameLst>
                                          <p:attrName>ppt_h</p:attrName>
                                        </p:attrNameLst>
                                      </p:cBhvr>
                                      <p:tavLst>
                                        <p:tav tm="0">
                                          <p:val>
                                            <p:strVal val="ppt_h"/>
                                          </p:val>
                                        </p:tav>
                                        <p:tav tm="100000">
                                          <p:val>
                                            <p:fltVal val="0"/>
                                          </p:val>
                                        </p:tav>
                                      </p:tavLst>
                                    </p:anim>
                                    <p:animEffect transition="out" filter="fade">
                                      <p:cBhvr>
                                        <p:cTn id="814" dur="500"/>
                                        <p:tgtEl>
                                          <p:spTgt spid="45"/>
                                        </p:tgtEl>
                                      </p:cBhvr>
                                    </p:animEffect>
                                    <p:set>
                                      <p:cBhvr>
                                        <p:cTn id="815" dur="1" fill="hold">
                                          <p:stCondLst>
                                            <p:cond delay="499"/>
                                          </p:stCondLst>
                                        </p:cTn>
                                        <p:tgtEl>
                                          <p:spTgt spid="45"/>
                                        </p:tgtEl>
                                        <p:attrNameLst>
                                          <p:attrName>style.visibility</p:attrName>
                                        </p:attrNameLst>
                                      </p:cBhvr>
                                      <p:to>
                                        <p:strVal val="hidden"/>
                                      </p:to>
                                    </p:set>
                                  </p:childTnLst>
                                </p:cTn>
                              </p:par>
                              <p:par>
                                <p:cTn id="816" presetID="53" presetClass="exit" presetSubtype="32" fill="hold" grpId="10" nodeType="withEffect">
                                  <p:stCondLst>
                                    <p:cond delay="0"/>
                                  </p:stCondLst>
                                  <p:childTnLst>
                                    <p:anim calcmode="lin" valueType="num">
                                      <p:cBhvr>
                                        <p:cTn id="817" dur="500"/>
                                        <p:tgtEl>
                                          <p:spTgt spid="46"/>
                                        </p:tgtEl>
                                        <p:attrNameLst>
                                          <p:attrName>ppt_w</p:attrName>
                                        </p:attrNameLst>
                                      </p:cBhvr>
                                      <p:tavLst>
                                        <p:tav tm="0">
                                          <p:val>
                                            <p:strVal val="ppt_w"/>
                                          </p:val>
                                        </p:tav>
                                        <p:tav tm="100000">
                                          <p:val>
                                            <p:fltVal val="0"/>
                                          </p:val>
                                        </p:tav>
                                      </p:tavLst>
                                    </p:anim>
                                    <p:anim calcmode="lin" valueType="num">
                                      <p:cBhvr>
                                        <p:cTn id="818" dur="500"/>
                                        <p:tgtEl>
                                          <p:spTgt spid="46"/>
                                        </p:tgtEl>
                                        <p:attrNameLst>
                                          <p:attrName>ppt_h</p:attrName>
                                        </p:attrNameLst>
                                      </p:cBhvr>
                                      <p:tavLst>
                                        <p:tav tm="0">
                                          <p:val>
                                            <p:strVal val="ppt_h"/>
                                          </p:val>
                                        </p:tav>
                                        <p:tav tm="100000">
                                          <p:val>
                                            <p:fltVal val="0"/>
                                          </p:val>
                                        </p:tav>
                                      </p:tavLst>
                                    </p:anim>
                                    <p:animEffect transition="out" filter="fade">
                                      <p:cBhvr>
                                        <p:cTn id="819" dur="500"/>
                                        <p:tgtEl>
                                          <p:spTgt spid="46"/>
                                        </p:tgtEl>
                                      </p:cBhvr>
                                    </p:animEffect>
                                    <p:set>
                                      <p:cBhvr>
                                        <p:cTn id="820"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101"/>
                  </p:tgtEl>
                </p:cond>
              </p:nextCondLst>
            </p:seq>
            <p:seq concurrent="1" nextAc="seek">
              <p:cTn id="821" restart="whenNotActive" fill="hold" evtFilter="cancelBubble" nodeType="interactiveSeq">
                <p:stCondLst>
                  <p:cond evt="onClick" delay="0">
                    <p:tgtEl>
                      <p:spTgt spid="83"/>
                    </p:tgtEl>
                  </p:cond>
                </p:stCondLst>
                <p:endSync evt="end" delay="0">
                  <p:rtn val="all"/>
                </p:endSync>
                <p:childTnLst>
                  <p:par>
                    <p:cTn id="822" fill="hold">
                      <p:stCondLst>
                        <p:cond delay="0"/>
                      </p:stCondLst>
                      <p:childTnLst>
                        <p:par>
                          <p:cTn id="823" fill="hold">
                            <p:stCondLst>
                              <p:cond delay="0"/>
                            </p:stCondLst>
                            <p:childTnLst>
                              <p:par>
                                <p:cTn id="824" presetID="53" presetClass="exit" presetSubtype="32" fill="hold" grpId="2" nodeType="withEffect">
                                  <p:stCondLst>
                                    <p:cond delay="0"/>
                                  </p:stCondLst>
                                  <p:childTnLst>
                                    <p:anim calcmode="lin" valueType="num">
                                      <p:cBhvr>
                                        <p:cTn id="825" dur="500"/>
                                        <p:tgtEl>
                                          <p:spTgt spid="45"/>
                                        </p:tgtEl>
                                        <p:attrNameLst>
                                          <p:attrName>ppt_w</p:attrName>
                                        </p:attrNameLst>
                                      </p:cBhvr>
                                      <p:tavLst>
                                        <p:tav tm="0">
                                          <p:val>
                                            <p:strVal val="ppt_w"/>
                                          </p:val>
                                        </p:tav>
                                        <p:tav tm="100000">
                                          <p:val>
                                            <p:fltVal val="0"/>
                                          </p:val>
                                        </p:tav>
                                      </p:tavLst>
                                    </p:anim>
                                    <p:anim calcmode="lin" valueType="num">
                                      <p:cBhvr>
                                        <p:cTn id="826" dur="500"/>
                                        <p:tgtEl>
                                          <p:spTgt spid="45"/>
                                        </p:tgtEl>
                                        <p:attrNameLst>
                                          <p:attrName>ppt_h</p:attrName>
                                        </p:attrNameLst>
                                      </p:cBhvr>
                                      <p:tavLst>
                                        <p:tav tm="0">
                                          <p:val>
                                            <p:strVal val="ppt_h"/>
                                          </p:val>
                                        </p:tav>
                                        <p:tav tm="100000">
                                          <p:val>
                                            <p:fltVal val="0"/>
                                          </p:val>
                                        </p:tav>
                                      </p:tavLst>
                                    </p:anim>
                                    <p:animEffect transition="out" filter="fade">
                                      <p:cBhvr>
                                        <p:cTn id="827" dur="500"/>
                                        <p:tgtEl>
                                          <p:spTgt spid="45"/>
                                        </p:tgtEl>
                                      </p:cBhvr>
                                    </p:animEffect>
                                    <p:set>
                                      <p:cBhvr>
                                        <p:cTn id="828" dur="1" fill="hold">
                                          <p:stCondLst>
                                            <p:cond delay="499"/>
                                          </p:stCondLst>
                                        </p:cTn>
                                        <p:tgtEl>
                                          <p:spTgt spid="45"/>
                                        </p:tgtEl>
                                        <p:attrNameLst>
                                          <p:attrName>style.visibility</p:attrName>
                                        </p:attrNameLst>
                                      </p:cBhvr>
                                      <p:to>
                                        <p:strVal val="hidden"/>
                                      </p:to>
                                    </p:set>
                                  </p:childTnLst>
                                </p:cTn>
                              </p:par>
                              <p:par>
                                <p:cTn id="829" presetID="53" presetClass="exit" presetSubtype="32" fill="hold" grpId="2" nodeType="withEffect">
                                  <p:stCondLst>
                                    <p:cond delay="0"/>
                                  </p:stCondLst>
                                  <p:childTnLst>
                                    <p:anim calcmode="lin" valueType="num">
                                      <p:cBhvr>
                                        <p:cTn id="830" dur="500"/>
                                        <p:tgtEl>
                                          <p:spTgt spid="46"/>
                                        </p:tgtEl>
                                        <p:attrNameLst>
                                          <p:attrName>ppt_w</p:attrName>
                                        </p:attrNameLst>
                                      </p:cBhvr>
                                      <p:tavLst>
                                        <p:tav tm="0">
                                          <p:val>
                                            <p:strVal val="ppt_w"/>
                                          </p:val>
                                        </p:tav>
                                        <p:tav tm="100000">
                                          <p:val>
                                            <p:fltVal val="0"/>
                                          </p:val>
                                        </p:tav>
                                      </p:tavLst>
                                    </p:anim>
                                    <p:anim calcmode="lin" valueType="num">
                                      <p:cBhvr>
                                        <p:cTn id="831" dur="500"/>
                                        <p:tgtEl>
                                          <p:spTgt spid="46"/>
                                        </p:tgtEl>
                                        <p:attrNameLst>
                                          <p:attrName>ppt_h</p:attrName>
                                        </p:attrNameLst>
                                      </p:cBhvr>
                                      <p:tavLst>
                                        <p:tav tm="0">
                                          <p:val>
                                            <p:strVal val="ppt_h"/>
                                          </p:val>
                                        </p:tav>
                                        <p:tav tm="100000">
                                          <p:val>
                                            <p:fltVal val="0"/>
                                          </p:val>
                                        </p:tav>
                                      </p:tavLst>
                                    </p:anim>
                                    <p:animEffect transition="out" filter="fade">
                                      <p:cBhvr>
                                        <p:cTn id="832" dur="500"/>
                                        <p:tgtEl>
                                          <p:spTgt spid="46"/>
                                        </p:tgtEl>
                                      </p:cBhvr>
                                    </p:animEffect>
                                    <p:set>
                                      <p:cBhvr>
                                        <p:cTn id="833"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83"/>
                  </p:tgtEl>
                </p:cond>
              </p:nextCondLst>
            </p:seq>
            <p:seq concurrent="1" nextAc="seek">
              <p:cTn id="834" restart="whenNotActive" fill="hold" evtFilter="cancelBubble" nodeType="interactiveSeq">
                <p:stCondLst>
                  <p:cond evt="onClick" delay="0">
                    <p:tgtEl>
                      <p:spTgt spid="47"/>
                    </p:tgtEl>
                  </p:cond>
                </p:stCondLst>
                <p:endSync evt="end" delay="0">
                  <p:rtn val="all"/>
                </p:endSync>
                <p:childTnLst>
                  <p:par>
                    <p:cTn id="835" fill="hold">
                      <p:stCondLst>
                        <p:cond delay="0"/>
                      </p:stCondLst>
                      <p:childTnLst>
                        <p:par>
                          <p:cTn id="836" fill="hold">
                            <p:stCondLst>
                              <p:cond delay="0"/>
                            </p:stCondLst>
                            <p:childTnLst>
                              <p:par>
                                <p:cTn id="837" presetID="53" presetClass="exit" presetSubtype="32" fill="hold" grpId="3" nodeType="withEffect">
                                  <p:stCondLst>
                                    <p:cond delay="0"/>
                                  </p:stCondLst>
                                  <p:childTnLst>
                                    <p:anim calcmode="lin" valueType="num">
                                      <p:cBhvr>
                                        <p:cTn id="838" dur="500"/>
                                        <p:tgtEl>
                                          <p:spTgt spid="45"/>
                                        </p:tgtEl>
                                        <p:attrNameLst>
                                          <p:attrName>ppt_w</p:attrName>
                                        </p:attrNameLst>
                                      </p:cBhvr>
                                      <p:tavLst>
                                        <p:tav tm="0">
                                          <p:val>
                                            <p:strVal val="ppt_w"/>
                                          </p:val>
                                        </p:tav>
                                        <p:tav tm="100000">
                                          <p:val>
                                            <p:fltVal val="0"/>
                                          </p:val>
                                        </p:tav>
                                      </p:tavLst>
                                    </p:anim>
                                    <p:anim calcmode="lin" valueType="num">
                                      <p:cBhvr>
                                        <p:cTn id="839" dur="500"/>
                                        <p:tgtEl>
                                          <p:spTgt spid="45"/>
                                        </p:tgtEl>
                                        <p:attrNameLst>
                                          <p:attrName>ppt_h</p:attrName>
                                        </p:attrNameLst>
                                      </p:cBhvr>
                                      <p:tavLst>
                                        <p:tav tm="0">
                                          <p:val>
                                            <p:strVal val="ppt_h"/>
                                          </p:val>
                                        </p:tav>
                                        <p:tav tm="100000">
                                          <p:val>
                                            <p:fltVal val="0"/>
                                          </p:val>
                                        </p:tav>
                                      </p:tavLst>
                                    </p:anim>
                                    <p:animEffect transition="out" filter="fade">
                                      <p:cBhvr>
                                        <p:cTn id="840" dur="500"/>
                                        <p:tgtEl>
                                          <p:spTgt spid="45"/>
                                        </p:tgtEl>
                                      </p:cBhvr>
                                    </p:animEffect>
                                    <p:set>
                                      <p:cBhvr>
                                        <p:cTn id="841" dur="1" fill="hold">
                                          <p:stCondLst>
                                            <p:cond delay="499"/>
                                          </p:stCondLst>
                                        </p:cTn>
                                        <p:tgtEl>
                                          <p:spTgt spid="45"/>
                                        </p:tgtEl>
                                        <p:attrNameLst>
                                          <p:attrName>style.visibility</p:attrName>
                                        </p:attrNameLst>
                                      </p:cBhvr>
                                      <p:to>
                                        <p:strVal val="hidden"/>
                                      </p:to>
                                    </p:set>
                                  </p:childTnLst>
                                </p:cTn>
                              </p:par>
                              <p:par>
                                <p:cTn id="842" presetID="53" presetClass="exit" presetSubtype="32" fill="hold" grpId="3" nodeType="withEffect">
                                  <p:stCondLst>
                                    <p:cond delay="0"/>
                                  </p:stCondLst>
                                  <p:childTnLst>
                                    <p:anim calcmode="lin" valueType="num">
                                      <p:cBhvr>
                                        <p:cTn id="843" dur="500"/>
                                        <p:tgtEl>
                                          <p:spTgt spid="46"/>
                                        </p:tgtEl>
                                        <p:attrNameLst>
                                          <p:attrName>ppt_w</p:attrName>
                                        </p:attrNameLst>
                                      </p:cBhvr>
                                      <p:tavLst>
                                        <p:tav tm="0">
                                          <p:val>
                                            <p:strVal val="ppt_w"/>
                                          </p:val>
                                        </p:tav>
                                        <p:tav tm="100000">
                                          <p:val>
                                            <p:fltVal val="0"/>
                                          </p:val>
                                        </p:tav>
                                      </p:tavLst>
                                    </p:anim>
                                    <p:anim calcmode="lin" valueType="num">
                                      <p:cBhvr>
                                        <p:cTn id="844" dur="500"/>
                                        <p:tgtEl>
                                          <p:spTgt spid="46"/>
                                        </p:tgtEl>
                                        <p:attrNameLst>
                                          <p:attrName>ppt_h</p:attrName>
                                        </p:attrNameLst>
                                      </p:cBhvr>
                                      <p:tavLst>
                                        <p:tav tm="0">
                                          <p:val>
                                            <p:strVal val="ppt_h"/>
                                          </p:val>
                                        </p:tav>
                                        <p:tav tm="100000">
                                          <p:val>
                                            <p:fltVal val="0"/>
                                          </p:val>
                                        </p:tav>
                                      </p:tavLst>
                                    </p:anim>
                                    <p:animEffect transition="out" filter="fade">
                                      <p:cBhvr>
                                        <p:cTn id="845" dur="500"/>
                                        <p:tgtEl>
                                          <p:spTgt spid="46"/>
                                        </p:tgtEl>
                                      </p:cBhvr>
                                    </p:animEffect>
                                    <p:set>
                                      <p:cBhvr>
                                        <p:cTn id="846"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7"/>
                  </p:tgtEl>
                </p:cond>
              </p:nextCondLst>
            </p:seq>
            <p:seq concurrent="1" nextAc="seek">
              <p:cTn id="847" restart="whenNotActive" fill="hold" evtFilter="cancelBubble" nodeType="interactiveSeq">
                <p:stCondLst>
                  <p:cond evt="onClick" delay="0">
                    <p:tgtEl>
                      <p:spTgt spid="30"/>
                    </p:tgtEl>
                  </p:cond>
                </p:stCondLst>
                <p:endSync evt="end" delay="0">
                  <p:rtn val="all"/>
                </p:endSync>
                <p:childTnLst>
                  <p:par>
                    <p:cTn id="848" fill="hold">
                      <p:stCondLst>
                        <p:cond delay="0"/>
                      </p:stCondLst>
                      <p:childTnLst>
                        <p:par>
                          <p:cTn id="849" fill="hold">
                            <p:stCondLst>
                              <p:cond delay="0"/>
                            </p:stCondLst>
                            <p:childTnLst>
                              <p:par>
                                <p:cTn id="850" presetID="53" presetClass="exit" presetSubtype="32" fill="hold" grpId="4" nodeType="withEffect">
                                  <p:stCondLst>
                                    <p:cond delay="0"/>
                                  </p:stCondLst>
                                  <p:childTnLst>
                                    <p:anim calcmode="lin" valueType="num">
                                      <p:cBhvr>
                                        <p:cTn id="851" dur="500"/>
                                        <p:tgtEl>
                                          <p:spTgt spid="45"/>
                                        </p:tgtEl>
                                        <p:attrNameLst>
                                          <p:attrName>ppt_w</p:attrName>
                                        </p:attrNameLst>
                                      </p:cBhvr>
                                      <p:tavLst>
                                        <p:tav tm="0">
                                          <p:val>
                                            <p:strVal val="ppt_w"/>
                                          </p:val>
                                        </p:tav>
                                        <p:tav tm="100000">
                                          <p:val>
                                            <p:fltVal val="0"/>
                                          </p:val>
                                        </p:tav>
                                      </p:tavLst>
                                    </p:anim>
                                    <p:anim calcmode="lin" valueType="num">
                                      <p:cBhvr>
                                        <p:cTn id="852" dur="500"/>
                                        <p:tgtEl>
                                          <p:spTgt spid="45"/>
                                        </p:tgtEl>
                                        <p:attrNameLst>
                                          <p:attrName>ppt_h</p:attrName>
                                        </p:attrNameLst>
                                      </p:cBhvr>
                                      <p:tavLst>
                                        <p:tav tm="0">
                                          <p:val>
                                            <p:strVal val="ppt_h"/>
                                          </p:val>
                                        </p:tav>
                                        <p:tav tm="100000">
                                          <p:val>
                                            <p:fltVal val="0"/>
                                          </p:val>
                                        </p:tav>
                                      </p:tavLst>
                                    </p:anim>
                                    <p:animEffect transition="out" filter="fade">
                                      <p:cBhvr>
                                        <p:cTn id="853" dur="500"/>
                                        <p:tgtEl>
                                          <p:spTgt spid="45"/>
                                        </p:tgtEl>
                                      </p:cBhvr>
                                    </p:animEffect>
                                    <p:set>
                                      <p:cBhvr>
                                        <p:cTn id="854" dur="1" fill="hold">
                                          <p:stCondLst>
                                            <p:cond delay="499"/>
                                          </p:stCondLst>
                                        </p:cTn>
                                        <p:tgtEl>
                                          <p:spTgt spid="45"/>
                                        </p:tgtEl>
                                        <p:attrNameLst>
                                          <p:attrName>style.visibility</p:attrName>
                                        </p:attrNameLst>
                                      </p:cBhvr>
                                      <p:to>
                                        <p:strVal val="hidden"/>
                                      </p:to>
                                    </p:set>
                                  </p:childTnLst>
                                </p:cTn>
                              </p:par>
                              <p:par>
                                <p:cTn id="855" presetID="53" presetClass="exit" presetSubtype="32" fill="hold" grpId="4" nodeType="withEffect">
                                  <p:stCondLst>
                                    <p:cond delay="0"/>
                                  </p:stCondLst>
                                  <p:childTnLst>
                                    <p:anim calcmode="lin" valueType="num">
                                      <p:cBhvr>
                                        <p:cTn id="856" dur="500"/>
                                        <p:tgtEl>
                                          <p:spTgt spid="46"/>
                                        </p:tgtEl>
                                        <p:attrNameLst>
                                          <p:attrName>ppt_w</p:attrName>
                                        </p:attrNameLst>
                                      </p:cBhvr>
                                      <p:tavLst>
                                        <p:tav tm="0">
                                          <p:val>
                                            <p:strVal val="ppt_w"/>
                                          </p:val>
                                        </p:tav>
                                        <p:tav tm="100000">
                                          <p:val>
                                            <p:fltVal val="0"/>
                                          </p:val>
                                        </p:tav>
                                      </p:tavLst>
                                    </p:anim>
                                    <p:anim calcmode="lin" valueType="num">
                                      <p:cBhvr>
                                        <p:cTn id="857" dur="500"/>
                                        <p:tgtEl>
                                          <p:spTgt spid="46"/>
                                        </p:tgtEl>
                                        <p:attrNameLst>
                                          <p:attrName>ppt_h</p:attrName>
                                        </p:attrNameLst>
                                      </p:cBhvr>
                                      <p:tavLst>
                                        <p:tav tm="0">
                                          <p:val>
                                            <p:strVal val="ppt_h"/>
                                          </p:val>
                                        </p:tav>
                                        <p:tav tm="100000">
                                          <p:val>
                                            <p:fltVal val="0"/>
                                          </p:val>
                                        </p:tav>
                                      </p:tavLst>
                                    </p:anim>
                                    <p:animEffect transition="out" filter="fade">
                                      <p:cBhvr>
                                        <p:cTn id="858" dur="500"/>
                                        <p:tgtEl>
                                          <p:spTgt spid="46"/>
                                        </p:tgtEl>
                                      </p:cBhvr>
                                    </p:animEffect>
                                    <p:set>
                                      <p:cBhvr>
                                        <p:cTn id="859" dur="1" fill="hold">
                                          <p:stCondLst>
                                            <p:cond delay="499"/>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860" restart="whenNotActive" fill="hold" evtFilter="cancelBubble" nodeType="interactiveSeq">
                <p:stCondLst>
                  <p:cond evt="onClick" delay="0">
                    <p:tgtEl>
                      <p:spTgt spid="236"/>
                    </p:tgtEl>
                  </p:cond>
                </p:stCondLst>
                <p:endSync evt="end" delay="0">
                  <p:rtn val="all"/>
                </p:endSync>
                <p:childTnLst>
                  <p:par>
                    <p:cTn id="861" fill="hold">
                      <p:stCondLst>
                        <p:cond delay="0"/>
                      </p:stCondLst>
                      <p:childTnLst>
                        <p:par>
                          <p:cTn id="862" fill="hold">
                            <p:stCondLst>
                              <p:cond delay="0"/>
                            </p:stCondLst>
                            <p:childTnLst>
                              <p:par>
                                <p:cTn id="863" presetID="53" presetClass="exit" presetSubtype="32" fill="hold" grpId="3" nodeType="withEffect">
                                  <p:stCondLst>
                                    <p:cond delay="0"/>
                                  </p:stCondLst>
                                  <p:childTnLst>
                                    <p:anim calcmode="lin" valueType="num">
                                      <p:cBhvr>
                                        <p:cTn id="864" dur="500"/>
                                        <p:tgtEl>
                                          <p:spTgt spid="35"/>
                                        </p:tgtEl>
                                        <p:attrNameLst>
                                          <p:attrName>ppt_w</p:attrName>
                                        </p:attrNameLst>
                                      </p:cBhvr>
                                      <p:tavLst>
                                        <p:tav tm="0">
                                          <p:val>
                                            <p:strVal val="ppt_w"/>
                                          </p:val>
                                        </p:tav>
                                        <p:tav tm="100000">
                                          <p:val>
                                            <p:fltVal val="0"/>
                                          </p:val>
                                        </p:tav>
                                      </p:tavLst>
                                    </p:anim>
                                    <p:anim calcmode="lin" valueType="num">
                                      <p:cBhvr>
                                        <p:cTn id="865" dur="500"/>
                                        <p:tgtEl>
                                          <p:spTgt spid="35"/>
                                        </p:tgtEl>
                                        <p:attrNameLst>
                                          <p:attrName>ppt_h</p:attrName>
                                        </p:attrNameLst>
                                      </p:cBhvr>
                                      <p:tavLst>
                                        <p:tav tm="0">
                                          <p:val>
                                            <p:strVal val="ppt_h"/>
                                          </p:val>
                                        </p:tav>
                                        <p:tav tm="100000">
                                          <p:val>
                                            <p:fltVal val="0"/>
                                          </p:val>
                                        </p:tav>
                                      </p:tavLst>
                                    </p:anim>
                                    <p:animEffect transition="out" filter="fade">
                                      <p:cBhvr>
                                        <p:cTn id="866" dur="500"/>
                                        <p:tgtEl>
                                          <p:spTgt spid="35"/>
                                        </p:tgtEl>
                                      </p:cBhvr>
                                    </p:animEffect>
                                    <p:set>
                                      <p:cBhvr>
                                        <p:cTn id="867" dur="1" fill="hold">
                                          <p:stCondLst>
                                            <p:cond delay="499"/>
                                          </p:stCondLst>
                                        </p:cTn>
                                        <p:tgtEl>
                                          <p:spTgt spid="35"/>
                                        </p:tgtEl>
                                        <p:attrNameLst>
                                          <p:attrName>style.visibility</p:attrName>
                                        </p:attrNameLst>
                                      </p:cBhvr>
                                      <p:to>
                                        <p:strVal val="hidden"/>
                                      </p:to>
                                    </p:set>
                                  </p:childTnLst>
                                </p:cTn>
                              </p:par>
                              <p:par>
                                <p:cTn id="868" presetID="53" presetClass="exit" presetSubtype="32" fill="hold" grpId="3" nodeType="withEffect">
                                  <p:stCondLst>
                                    <p:cond delay="0"/>
                                  </p:stCondLst>
                                  <p:childTnLst>
                                    <p:anim calcmode="lin" valueType="num">
                                      <p:cBhvr>
                                        <p:cTn id="869" dur="500"/>
                                        <p:tgtEl>
                                          <p:spTgt spid="40"/>
                                        </p:tgtEl>
                                        <p:attrNameLst>
                                          <p:attrName>ppt_w</p:attrName>
                                        </p:attrNameLst>
                                      </p:cBhvr>
                                      <p:tavLst>
                                        <p:tav tm="0">
                                          <p:val>
                                            <p:strVal val="ppt_w"/>
                                          </p:val>
                                        </p:tav>
                                        <p:tav tm="100000">
                                          <p:val>
                                            <p:fltVal val="0"/>
                                          </p:val>
                                        </p:tav>
                                      </p:tavLst>
                                    </p:anim>
                                    <p:anim calcmode="lin" valueType="num">
                                      <p:cBhvr>
                                        <p:cTn id="870" dur="500"/>
                                        <p:tgtEl>
                                          <p:spTgt spid="40"/>
                                        </p:tgtEl>
                                        <p:attrNameLst>
                                          <p:attrName>ppt_h</p:attrName>
                                        </p:attrNameLst>
                                      </p:cBhvr>
                                      <p:tavLst>
                                        <p:tav tm="0">
                                          <p:val>
                                            <p:strVal val="ppt_h"/>
                                          </p:val>
                                        </p:tav>
                                        <p:tav tm="100000">
                                          <p:val>
                                            <p:fltVal val="0"/>
                                          </p:val>
                                        </p:tav>
                                      </p:tavLst>
                                    </p:anim>
                                    <p:animEffect transition="out" filter="fade">
                                      <p:cBhvr>
                                        <p:cTn id="871" dur="500"/>
                                        <p:tgtEl>
                                          <p:spTgt spid="40"/>
                                        </p:tgtEl>
                                      </p:cBhvr>
                                    </p:animEffect>
                                    <p:set>
                                      <p:cBhvr>
                                        <p:cTn id="872"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236"/>
                  </p:tgtEl>
                </p:cond>
              </p:nextCondLst>
            </p:seq>
            <p:seq concurrent="1" nextAc="seek">
              <p:cTn id="873" restart="whenNotActive" fill="hold" evtFilter="cancelBubble" nodeType="interactiveSeq">
                <p:stCondLst>
                  <p:cond evt="onClick" delay="0">
                    <p:tgtEl>
                      <p:spTgt spid="209"/>
                    </p:tgtEl>
                  </p:cond>
                </p:stCondLst>
                <p:endSync evt="end" delay="0">
                  <p:rtn val="all"/>
                </p:endSync>
                <p:childTnLst>
                  <p:par>
                    <p:cTn id="874" fill="hold">
                      <p:stCondLst>
                        <p:cond delay="0"/>
                      </p:stCondLst>
                      <p:childTnLst>
                        <p:par>
                          <p:cTn id="875" fill="hold">
                            <p:stCondLst>
                              <p:cond delay="0"/>
                            </p:stCondLst>
                            <p:childTnLst>
                              <p:par>
                                <p:cTn id="876" presetID="53" presetClass="exit" presetSubtype="32" fill="hold" grpId="2" nodeType="withEffect">
                                  <p:stCondLst>
                                    <p:cond delay="0"/>
                                  </p:stCondLst>
                                  <p:childTnLst>
                                    <p:anim calcmode="lin" valueType="num">
                                      <p:cBhvr>
                                        <p:cTn id="877" dur="500"/>
                                        <p:tgtEl>
                                          <p:spTgt spid="35"/>
                                        </p:tgtEl>
                                        <p:attrNameLst>
                                          <p:attrName>ppt_w</p:attrName>
                                        </p:attrNameLst>
                                      </p:cBhvr>
                                      <p:tavLst>
                                        <p:tav tm="0">
                                          <p:val>
                                            <p:strVal val="ppt_w"/>
                                          </p:val>
                                        </p:tav>
                                        <p:tav tm="100000">
                                          <p:val>
                                            <p:fltVal val="0"/>
                                          </p:val>
                                        </p:tav>
                                      </p:tavLst>
                                    </p:anim>
                                    <p:anim calcmode="lin" valueType="num">
                                      <p:cBhvr>
                                        <p:cTn id="878" dur="500"/>
                                        <p:tgtEl>
                                          <p:spTgt spid="35"/>
                                        </p:tgtEl>
                                        <p:attrNameLst>
                                          <p:attrName>ppt_h</p:attrName>
                                        </p:attrNameLst>
                                      </p:cBhvr>
                                      <p:tavLst>
                                        <p:tav tm="0">
                                          <p:val>
                                            <p:strVal val="ppt_h"/>
                                          </p:val>
                                        </p:tav>
                                        <p:tav tm="100000">
                                          <p:val>
                                            <p:fltVal val="0"/>
                                          </p:val>
                                        </p:tav>
                                      </p:tavLst>
                                    </p:anim>
                                    <p:animEffect transition="out" filter="fade">
                                      <p:cBhvr>
                                        <p:cTn id="879" dur="500"/>
                                        <p:tgtEl>
                                          <p:spTgt spid="35"/>
                                        </p:tgtEl>
                                      </p:cBhvr>
                                    </p:animEffect>
                                    <p:set>
                                      <p:cBhvr>
                                        <p:cTn id="880" dur="1" fill="hold">
                                          <p:stCondLst>
                                            <p:cond delay="499"/>
                                          </p:stCondLst>
                                        </p:cTn>
                                        <p:tgtEl>
                                          <p:spTgt spid="35"/>
                                        </p:tgtEl>
                                        <p:attrNameLst>
                                          <p:attrName>style.visibility</p:attrName>
                                        </p:attrNameLst>
                                      </p:cBhvr>
                                      <p:to>
                                        <p:strVal val="hidden"/>
                                      </p:to>
                                    </p:set>
                                  </p:childTnLst>
                                </p:cTn>
                              </p:par>
                              <p:par>
                                <p:cTn id="881" presetID="53" presetClass="exit" presetSubtype="32" fill="hold" grpId="2" nodeType="withEffect">
                                  <p:stCondLst>
                                    <p:cond delay="0"/>
                                  </p:stCondLst>
                                  <p:childTnLst>
                                    <p:anim calcmode="lin" valueType="num">
                                      <p:cBhvr>
                                        <p:cTn id="882" dur="500"/>
                                        <p:tgtEl>
                                          <p:spTgt spid="40"/>
                                        </p:tgtEl>
                                        <p:attrNameLst>
                                          <p:attrName>ppt_w</p:attrName>
                                        </p:attrNameLst>
                                      </p:cBhvr>
                                      <p:tavLst>
                                        <p:tav tm="0">
                                          <p:val>
                                            <p:strVal val="ppt_w"/>
                                          </p:val>
                                        </p:tav>
                                        <p:tav tm="100000">
                                          <p:val>
                                            <p:fltVal val="0"/>
                                          </p:val>
                                        </p:tav>
                                      </p:tavLst>
                                    </p:anim>
                                    <p:anim calcmode="lin" valueType="num">
                                      <p:cBhvr>
                                        <p:cTn id="883" dur="500"/>
                                        <p:tgtEl>
                                          <p:spTgt spid="40"/>
                                        </p:tgtEl>
                                        <p:attrNameLst>
                                          <p:attrName>ppt_h</p:attrName>
                                        </p:attrNameLst>
                                      </p:cBhvr>
                                      <p:tavLst>
                                        <p:tav tm="0">
                                          <p:val>
                                            <p:strVal val="ppt_h"/>
                                          </p:val>
                                        </p:tav>
                                        <p:tav tm="100000">
                                          <p:val>
                                            <p:fltVal val="0"/>
                                          </p:val>
                                        </p:tav>
                                      </p:tavLst>
                                    </p:anim>
                                    <p:animEffect transition="out" filter="fade">
                                      <p:cBhvr>
                                        <p:cTn id="884" dur="500"/>
                                        <p:tgtEl>
                                          <p:spTgt spid="40"/>
                                        </p:tgtEl>
                                      </p:cBhvr>
                                    </p:animEffect>
                                    <p:set>
                                      <p:cBhvr>
                                        <p:cTn id="885"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209"/>
                  </p:tgtEl>
                </p:cond>
              </p:nextCondLst>
            </p:seq>
            <p:seq concurrent="1" nextAc="seek">
              <p:cTn id="886" restart="whenNotActive" fill="hold" evtFilter="cancelBubble" nodeType="interactiveSeq">
                <p:stCondLst>
                  <p:cond evt="onClick" delay="0">
                    <p:tgtEl>
                      <p:spTgt spid="182"/>
                    </p:tgtEl>
                  </p:cond>
                </p:stCondLst>
                <p:endSync evt="end" delay="0">
                  <p:rtn val="all"/>
                </p:endSync>
                <p:childTnLst>
                  <p:par>
                    <p:cTn id="887" fill="hold">
                      <p:stCondLst>
                        <p:cond delay="0"/>
                      </p:stCondLst>
                      <p:childTnLst>
                        <p:par>
                          <p:cTn id="888" fill="hold">
                            <p:stCondLst>
                              <p:cond delay="0"/>
                            </p:stCondLst>
                            <p:childTnLst>
                              <p:par>
                                <p:cTn id="889" presetID="53" presetClass="exit" presetSubtype="32" fill="hold" grpId="9" nodeType="withEffect">
                                  <p:stCondLst>
                                    <p:cond delay="0"/>
                                  </p:stCondLst>
                                  <p:childTnLst>
                                    <p:anim calcmode="lin" valueType="num">
                                      <p:cBhvr>
                                        <p:cTn id="890" dur="500"/>
                                        <p:tgtEl>
                                          <p:spTgt spid="35"/>
                                        </p:tgtEl>
                                        <p:attrNameLst>
                                          <p:attrName>ppt_w</p:attrName>
                                        </p:attrNameLst>
                                      </p:cBhvr>
                                      <p:tavLst>
                                        <p:tav tm="0">
                                          <p:val>
                                            <p:strVal val="ppt_w"/>
                                          </p:val>
                                        </p:tav>
                                        <p:tav tm="100000">
                                          <p:val>
                                            <p:fltVal val="0"/>
                                          </p:val>
                                        </p:tav>
                                      </p:tavLst>
                                    </p:anim>
                                    <p:anim calcmode="lin" valueType="num">
                                      <p:cBhvr>
                                        <p:cTn id="891" dur="500"/>
                                        <p:tgtEl>
                                          <p:spTgt spid="35"/>
                                        </p:tgtEl>
                                        <p:attrNameLst>
                                          <p:attrName>ppt_h</p:attrName>
                                        </p:attrNameLst>
                                      </p:cBhvr>
                                      <p:tavLst>
                                        <p:tav tm="0">
                                          <p:val>
                                            <p:strVal val="ppt_h"/>
                                          </p:val>
                                        </p:tav>
                                        <p:tav tm="100000">
                                          <p:val>
                                            <p:fltVal val="0"/>
                                          </p:val>
                                        </p:tav>
                                      </p:tavLst>
                                    </p:anim>
                                    <p:animEffect transition="out" filter="fade">
                                      <p:cBhvr>
                                        <p:cTn id="892" dur="500"/>
                                        <p:tgtEl>
                                          <p:spTgt spid="35"/>
                                        </p:tgtEl>
                                      </p:cBhvr>
                                    </p:animEffect>
                                    <p:set>
                                      <p:cBhvr>
                                        <p:cTn id="893" dur="1" fill="hold">
                                          <p:stCondLst>
                                            <p:cond delay="499"/>
                                          </p:stCondLst>
                                        </p:cTn>
                                        <p:tgtEl>
                                          <p:spTgt spid="35"/>
                                        </p:tgtEl>
                                        <p:attrNameLst>
                                          <p:attrName>style.visibility</p:attrName>
                                        </p:attrNameLst>
                                      </p:cBhvr>
                                      <p:to>
                                        <p:strVal val="hidden"/>
                                      </p:to>
                                    </p:set>
                                  </p:childTnLst>
                                </p:cTn>
                              </p:par>
                              <p:par>
                                <p:cTn id="894" presetID="53" presetClass="exit" presetSubtype="32" fill="hold" grpId="9" nodeType="withEffect">
                                  <p:stCondLst>
                                    <p:cond delay="0"/>
                                  </p:stCondLst>
                                  <p:childTnLst>
                                    <p:anim calcmode="lin" valueType="num">
                                      <p:cBhvr>
                                        <p:cTn id="895" dur="500"/>
                                        <p:tgtEl>
                                          <p:spTgt spid="40"/>
                                        </p:tgtEl>
                                        <p:attrNameLst>
                                          <p:attrName>ppt_w</p:attrName>
                                        </p:attrNameLst>
                                      </p:cBhvr>
                                      <p:tavLst>
                                        <p:tav tm="0">
                                          <p:val>
                                            <p:strVal val="ppt_w"/>
                                          </p:val>
                                        </p:tav>
                                        <p:tav tm="100000">
                                          <p:val>
                                            <p:fltVal val="0"/>
                                          </p:val>
                                        </p:tav>
                                      </p:tavLst>
                                    </p:anim>
                                    <p:anim calcmode="lin" valueType="num">
                                      <p:cBhvr>
                                        <p:cTn id="896" dur="500"/>
                                        <p:tgtEl>
                                          <p:spTgt spid="40"/>
                                        </p:tgtEl>
                                        <p:attrNameLst>
                                          <p:attrName>ppt_h</p:attrName>
                                        </p:attrNameLst>
                                      </p:cBhvr>
                                      <p:tavLst>
                                        <p:tav tm="0">
                                          <p:val>
                                            <p:strVal val="ppt_h"/>
                                          </p:val>
                                        </p:tav>
                                        <p:tav tm="100000">
                                          <p:val>
                                            <p:fltVal val="0"/>
                                          </p:val>
                                        </p:tav>
                                      </p:tavLst>
                                    </p:anim>
                                    <p:animEffect transition="out" filter="fade">
                                      <p:cBhvr>
                                        <p:cTn id="897" dur="500"/>
                                        <p:tgtEl>
                                          <p:spTgt spid="40"/>
                                        </p:tgtEl>
                                      </p:cBhvr>
                                    </p:animEffect>
                                    <p:set>
                                      <p:cBhvr>
                                        <p:cTn id="898"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182"/>
                  </p:tgtEl>
                </p:cond>
              </p:nextCondLst>
            </p:seq>
            <p:seq concurrent="1" nextAc="seek">
              <p:cTn id="899" restart="whenNotActive" fill="hold" evtFilter="cancelBubble" nodeType="interactiveSeq">
                <p:stCondLst>
                  <p:cond evt="onClick" delay="0">
                    <p:tgtEl>
                      <p:spTgt spid="164"/>
                    </p:tgtEl>
                  </p:cond>
                </p:stCondLst>
                <p:endSync evt="end" delay="0">
                  <p:rtn val="all"/>
                </p:endSync>
                <p:childTnLst>
                  <p:par>
                    <p:cTn id="900" fill="hold">
                      <p:stCondLst>
                        <p:cond delay="0"/>
                      </p:stCondLst>
                      <p:childTnLst>
                        <p:par>
                          <p:cTn id="901" fill="hold">
                            <p:stCondLst>
                              <p:cond delay="0"/>
                            </p:stCondLst>
                            <p:childTnLst>
                              <p:par>
                                <p:cTn id="902" presetID="53" presetClass="exit" presetSubtype="32" fill="hold" grpId="8" nodeType="withEffect">
                                  <p:stCondLst>
                                    <p:cond delay="0"/>
                                  </p:stCondLst>
                                  <p:childTnLst>
                                    <p:anim calcmode="lin" valueType="num">
                                      <p:cBhvr>
                                        <p:cTn id="903" dur="500"/>
                                        <p:tgtEl>
                                          <p:spTgt spid="35"/>
                                        </p:tgtEl>
                                        <p:attrNameLst>
                                          <p:attrName>ppt_w</p:attrName>
                                        </p:attrNameLst>
                                      </p:cBhvr>
                                      <p:tavLst>
                                        <p:tav tm="0">
                                          <p:val>
                                            <p:strVal val="ppt_w"/>
                                          </p:val>
                                        </p:tav>
                                        <p:tav tm="100000">
                                          <p:val>
                                            <p:fltVal val="0"/>
                                          </p:val>
                                        </p:tav>
                                      </p:tavLst>
                                    </p:anim>
                                    <p:anim calcmode="lin" valueType="num">
                                      <p:cBhvr>
                                        <p:cTn id="904" dur="500"/>
                                        <p:tgtEl>
                                          <p:spTgt spid="35"/>
                                        </p:tgtEl>
                                        <p:attrNameLst>
                                          <p:attrName>ppt_h</p:attrName>
                                        </p:attrNameLst>
                                      </p:cBhvr>
                                      <p:tavLst>
                                        <p:tav tm="0">
                                          <p:val>
                                            <p:strVal val="ppt_h"/>
                                          </p:val>
                                        </p:tav>
                                        <p:tav tm="100000">
                                          <p:val>
                                            <p:fltVal val="0"/>
                                          </p:val>
                                        </p:tav>
                                      </p:tavLst>
                                    </p:anim>
                                    <p:animEffect transition="out" filter="fade">
                                      <p:cBhvr>
                                        <p:cTn id="905" dur="500"/>
                                        <p:tgtEl>
                                          <p:spTgt spid="35"/>
                                        </p:tgtEl>
                                      </p:cBhvr>
                                    </p:animEffect>
                                    <p:set>
                                      <p:cBhvr>
                                        <p:cTn id="906" dur="1" fill="hold">
                                          <p:stCondLst>
                                            <p:cond delay="499"/>
                                          </p:stCondLst>
                                        </p:cTn>
                                        <p:tgtEl>
                                          <p:spTgt spid="35"/>
                                        </p:tgtEl>
                                        <p:attrNameLst>
                                          <p:attrName>style.visibility</p:attrName>
                                        </p:attrNameLst>
                                      </p:cBhvr>
                                      <p:to>
                                        <p:strVal val="hidden"/>
                                      </p:to>
                                    </p:set>
                                  </p:childTnLst>
                                </p:cTn>
                              </p:par>
                              <p:par>
                                <p:cTn id="907" presetID="53" presetClass="exit" presetSubtype="32" fill="hold" grpId="8" nodeType="withEffect">
                                  <p:stCondLst>
                                    <p:cond delay="0"/>
                                  </p:stCondLst>
                                  <p:childTnLst>
                                    <p:anim calcmode="lin" valueType="num">
                                      <p:cBhvr>
                                        <p:cTn id="908" dur="500"/>
                                        <p:tgtEl>
                                          <p:spTgt spid="40"/>
                                        </p:tgtEl>
                                        <p:attrNameLst>
                                          <p:attrName>ppt_w</p:attrName>
                                        </p:attrNameLst>
                                      </p:cBhvr>
                                      <p:tavLst>
                                        <p:tav tm="0">
                                          <p:val>
                                            <p:strVal val="ppt_w"/>
                                          </p:val>
                                        </p:tav>
                                        <p:tav tm="100000">
                                          <p:val>
                                            <p:fltVal val="0"/>
                                          </p:val>
                                        </p:tav>
                                      </p:tavLst>
                                    </p:anim>
                                    <p:anim calcmode="lin" valueType="num">
                                      <p:cBhvr>
                                        <p:cTn id="909" dur="500"/>
                                        <p:tgtEl>
                                          <p:spTgt spid="40"/>
                                        </p:tgtEl>
                                        <p:attrNameLst>
                                          <p:attrName>ppt_h</p:attrName>
                                        </p:attrNameLst>
                                      </p:cBhvr>
                                      <p:tavLst>
                                        <p:tav tm="0">
                                          <p:val>
                                            <p:strVal val="ppt_h"/>
                                          </p:val>
                                        </p:tav>
                                        <p:tav tm="100000">
                                          <p:val>
                                            <p:fltVal val="0"/>
                                          </p:val>
                                        </p:tav>
                                      </p:tavLst>
                                    </p:anim>
                                    <p:animEffect transition="out" filter="fade">
                                      <p:cBhvr>
                                        <p:cTn id="910" dur="500"/>
                                        <p:tgtEl>
                                          <p:spTgt spid="40"/>
                                        </p:tgtEl>
                                      </p:cBhvr>
                                    </p:animEffect>
                                    <p:set>
                                      <p:cBhvr>
                                        <p:cTn id="911"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164"/>
                  </p:tgtEl>
                </p:cond>
              </p:nextCondLst>
            </p:seq>
            <p:seq concurrent="1" nextAc="seek">
              <p:cTn id="912" restart="whenNotActive" fill="hold" evtFilter="cancelBubble" nodeType="interactiveSeq">
                <p:stCondLst>
                  <p:cond evt="onClick" delay="0">
                    <p:tgtEl>
                      <p:spTgt spid="119"/>
                    </p:tgtEl>
                  </p:cond>
                </p:stCondLst>
                <p:endSync evt="end" delay="0">
                  <p:rtn val="all"/>
                </p:endSync>
                <p:childTnLst>
                  <p:par>
                    <p:cTn id="913" fill="hold">
                      <p:stCondLst>
                        <p:cond delay="0"/>
                      </p:stCondLst>
                      <p:childTnLst>
                        <p:par>
                          <p:cTn id="914" fill="hold">
                            <p:stCondLst>
                              <p:cond delay="0"/>
                            </p:stCondLst>
                            <p:childTnLst>
                              <p:par>
                                <p:cTn id="915" presetID="53" presetClass="exit" presetSubtype="32" fill="hold" grpId="7" nodeType="withEffect">
                                  <p:stCondLst>
                                    <p:cond delay="0"/>
                                  </p:stCondLst>
                                  <p:childTnLst>
                                    <p:anim calcmode="lin" valueType="num">
                                      <p:cBhvr>
                                        <p:cTn id="916" dur="500"/>
                                        <p:tgtEl>
                                          <p:spTgt spid="35"/>
                                        </p:tgtEl>
                                        <p:attrNameLst>
                                          <p:attrName>ppt_w</p:attrName>
                                        </p:attrNameLst>
                                      </p:cBhvr>
                                      <p:tavLst>
                                        <p:tav tm="0">
                                          <p:val>
                                            <p:strVal val="ppt_w"/>
                                          </p:val>
                                        </p:tav>
                                        <p:tav tm="100000">
                                          <p:val>
                                            <p:fltVal val="0"/>
                                          </p:val>
                                        </p:tav>
                                      </p:tavLst>
                                    </p:anim>
                                    <p:anim calcmode="lin" valueType="num">
                                      <p:cBhvr>
                                        <p:cTn id="917" dur="500"/>
                                        <p:tgtEl>
                                          <p:spTgt spid="35"/>
                                        </p:tgtEl>
                                        <p:attrNameLst>
                                          <p:attrName>ppt_h</p:attrName>
                                        </p:attrNameLst>
                                      </p:cBhvr>
                                      <p:tavLst>
                                        <p:tav tm="0">
                                          <p:val>
                                            <p:strVal val="ppt_h"/>
                                          </p:val>
                                        </p:tav>
                                        <p:tav tm="100000">
                                          <p:val>
                                            <p:fltVal val="0"/>
                                          </p:val>
                                        </p:tav>
                                      </p:tavLst>
                                    </p:anim>
                                    <p:animEffect transition="out" filter="fade">
                                      <p:cBhvr>
                                        <p:cTn id="918" dur="500"/>
                                        <p:tgtEl>
                                          <p:spTgt spid="35"/>
                                        </p:tgtEl>
                                      </p:cBhvr>
                                    </p:animEffect>
                                    <p:set>
                                      <p:cBhvr>
                                        <p:cTn id="919" dur="1" fill="hold">
                                          <p:stCondLst>
                                            <p:cond delay="499"/>
                                          </p:stCondLst>
                                        </p:cTn>
                                        <p:tgtEl>
                                          <p:spTgt spid="35"/>
                                        </p:tgtEl>
                                        <p:attrNameLst>
                                          <p:attrName>style.visibility</p:attrName>
                                        </p:attrNameLst>
                                      </p:cBhvr>
                                      <p:to>
                                        <p:strVal val="hidden"/>
                                      </p:to>
                                    </p:set>
                                  </p:childTnLst>
                                </p:cTn>
                              </p:par>
                              <p:par>
                                <p:cTn id="920" presetID="53" presetClass="exit" presetSubtype="32" fill="hold" grpId="7" nodeType="withEffect">
                                  <p:stCondLst>
                                    <p:cond delay="0"/>
                                  </p:stCondLst>
                                  <p:childTnLst>
                                    <p:anim calcmode="lin" valueType="num">
                                      <p:cBhvr>
                                        <p:cTn id="921" dur="500"/>
                                        <p:tgtEl>
                                          <p:spTgt spid="40"/>
                                        </p:tgtEl>
                                        <p:attrNameLst>
                                          <p:attrName>ppt_w</p:attrName>
                                        </p:attrNameLst>
                                      </p:cBhvr>
                                      <p:tavLst>
                                        <p:tav tm="0">
                                          <p:val>
                                            <p:strVal val="ppt_w"/>
                                          </p:val>
                                        </p:tav>
                                        <p:tav tm="100000">
                                          <p:val>
                                            <p:fltVal val="0"/>
                                          </p:val>
                                        </p:tav>
                                      </p:tavLst>
                                    </p:anim>
                                    <p:anim calcmode="lin" valueType="num">
                                      <p:cBhvr>
                                        <p:cTn id="922" dur="500"/>
                                        <p:tgtEl>
                                          <p:spTgt spid="40"/>
                                        </p:tgtEl>
                                        <p:attrNameLst>
                                          <p:attrName>ppt_h</p:attrName>
                                        </p:attrNameLst>
                                      </p:cBhvr>
                                      <p:tavLst>
                                        <p:tav tm="0">
                                          <p:val>
                                            <p:strVal val="ppt_h"/>
                                          </p:val>
                                        </p:tav>
                                        <p:tav tm="100000">
                                          <p:val>
                                            <p:fltVal val="0"/>
                                          </p:val>
                                        </p:tav>
                                      </p:tavLst>
                                    </p:anim>
                                    <p:animEffect transition="out" filter="fade">
                                      <p:cBhvr>
                                        <p:cTn id="923" dur="500"/>
                                        <p:tgtEl>
                                          <p:spTgt spid="40"/>
                                        </p:tgtEl>
                                      </p:cBhvr>
                                    </p:animEffect>
                                    <p:set>
                                      <p:cBhvr>
                                        <p:cTn id="924"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119"/>
                  </p:tgtEl>
                </p:cond>
              </p:nextCondLst>
            </p:seq>
            <p:seq concurrent="1" nextAc="seek">
              <p:cTn id="925" restart="whenNotActive" fill="hold" evtFilter="cancelBubble" nodeType="interactiveSeq">
                <p:stCondLst>
                  <p:cond evt="onClick" delay="0">
                    <p:tgtEl>
                      <p:spTgt spid="110"/>
                    </p:tgtEl>
                  </p:cond>
                </p:stCondLst>
                <p:endSync evt="end" delay="0">
                  <p:rtn val="all"/>
                </p:endSync>
                <p:childTnLst>
                  <p:par>
                    <p:cTn id="926" fill="hold">
                      <p:stCondLst>
                        <p:cond delay="0"/>
                      </p:stCondLst>
                      <p:childTnLst>
                        <p:par>
                          <p:cTn id="927" fill="hold">
                            <p:stCondLst>
                              <p:cond delay="0"/>
                            </p:stCondLst>
                            <p:childTnLst>
                              <p:par>
                                <p:cTn id="928" presetID="53" presetClass="exit" presetSubtype="32" fill="hold" grpId="10" nodeType="withEffect">
                                  <p:stCondLst>
                                    <p:cond delay="0"/>
                                  </p:stCondLst>
                                  <p:childTnLst>
                                    <p:anim calcmode="lin" valueType="num">
                                      <p:cBhvr>
                                        <p:cTn id="929" dur="500"/>
                                        <p:tgtEl>
                                          <p:spTgt spid="35"/>
                                        </p:tgtEl>
                                        <p:attrNameLst>
                                          <p:attrName>ppt_w</p:attrName>
                                        </p:attrNameLst>
                                      </p:cBhvr>
                                      <p:tavLst>
                                        <p:tav tm="0">
                                          <p:val>
                                            <p:strVal val="ppt_w"/>
                                          </p:val>
                                        </p:tav>
                                        <p:tav tm="100000">
                                          <p:val>
                                            <p:fltVal val="0"/>
                                          </p:val>
                                        </p:tav>
                                      </p:tavLst>
                                    </p:anim>
                                    <p:anim calcmode="lin" valueType="num">
                                      <p:cBhvr>
                                        <p:cTn id="930" dur="500"/>
                                        <p:tgtEl>
                                          <p:spTgt spid="35"/>
                                        </p:tgtEl>
                                        <p:attrNameLst>
                                          <p:attrName>ppt_h</p:attrName>
                                        </p:attrNameLst>
                                      </p:cBhvr>
                                      <p:tavLst>
                                        <p:tav tm="0">
                                          <p:val>
                                            <p:strVal val="ppt_h"/>
                                          </p:val>
                                        </p:tav>
                                        <p:tav tm="100000">
                                          <p:val>
                                            <p:fltVal val="0"/>
                                          </p:val>
                                        </p:tav>
                                      </p:tavLst>
                                    </p:anim>
                                    <p:animEffect transition="out" filter="fade">
                                      <p:cBhvr>
                                        <p:cTn id="931" dur="500"/>
                                        <p:tgtEl>
                                          <p:spTgt spid="35"/>
                                        </p:tgtEl>
                                      </p:cBhvr>
                                    </p:animEffect>
                                    <p:set>
                                      <p:cBhvr>
                                        <p:cTn id="932" dur="1" fill="hold">
                                          <p:stCondLst>
                                            <p:cond delay="499"/>
                                          </p:stCondLst>
                                        </p:cTn>
                                        <p:tgtEl>
                                          <p:spTgt spid="35"/>
                                        </p:tgtEl>
                                        <p:attrNameLst>
                                          <p:attrName>style.visibility</p:attrName>
                                        </p:attrNameLst>
                                      </p:cBhvr>
                                      <p:to>
                                        <p:strVal val="hidden"/>
                                      </p:to>
                                    </p:set>
                                  </p:childTnLst>
                                </p:cTn>
                              </p:par>
                              <p:par>
                                <p:cTn id="933" presetID="53" presetClass="exit" presetSubtype="32" fill="hold" grpId="10" nodeType="withEffect">
                                  <p:stCondLst>
                                    <p:cond delay="0"/>
                                  </p:stCondLst>
                                  <p:childTnLst>
                                    <p:anim calcmode="lin" valueType="num">
                                      <p:cBhvr>
                                        <p:cTn id="934" dur="500"/>
                                        <p:tgtEl>
                                          <p:spTgt spid="40"/>
                                        </p:tgtEl>
                                        <p:attrNameLst>
                                          <p:attrName>ppt_w</p:attrName>
                                        </p:attrNameLst>
                                      </p:cBhvr>
                                      <p:tavLst>
                                        <p:tav tm="0">
                                          <p:val>
                                            <p:strVal val="ppt_w"/>
                                          </p:val>
                                        </p:tav>
                                        <p:tav tm="100000">
                                          <p:val>
                                            <p:fltVal val="0"/>
                                          </p:val>
                                        </p:tav>
                                      </p:tavLst>
                                    </p:anim>
                                    <p:anim calcmode="lin" valueType="num">
                                      <p:cBhvr>
                                        <p:cTn id="935" dur="500"/>
                                        <p:tgtEl>
                                          <p:spTgt spid="40"/>
                                        </p:tgtEl>
                                        <p:attrNameLst>
                                          <p:attrName>ppt_h</p:attrName>
                                        </p:attrNameLst>
                                      </p:cBhvr>
                                      <p:tavLst>
                                        <p:tav tm="0">
                                          <p:val>
                                            <p:strVal val="ppt_h"/>
                                          </p:val>
                                        </p:tav>
                                        <p:tav tm="100000">
                                          <p:val>
                                            <p:fltVal val="0"/>
                                          </p:val>
                                        </p:tav>
                                      </p:tavLst>
                                    </p:anim>
                                    <p:animEffect transition="out" filter="fade">
                                      <p:cBhvr>
                                        <p:cTn id="936" dur="500"/>
                                        <p:tgtEl>
                                          <p:spTgt spid="40"/>
                                        </p:tgtEl>
                                      </p:cBhvr>
                                    </p:animEffect>
                                    <p:set>
                                      <p:cBhvr>
                                        <p:cTn id="937"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110"/>
                  </p:tgtEl>
                </p:cond>
              </p:nextCondLst>
            </p:seq>
          </p:childTnLst>
        </p:cTn>
      </p:par>
    </p:tnLst>
    <p:bldLst>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5" grpId="1"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2"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3"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4"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5"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6"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7"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8"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9"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35" grpId="10" animBg="1">
        <p:tmplLst>
          <p:tmpl>
            <p:tnLst>
              <p:par>
                <p:cTn presetID="53" presetClass="exit" presetSubtype="32" fill="hold" nodeType="with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0" grpId="1"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2"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3"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4"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5"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6"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7"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8"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9"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0" grpId="10"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1" grpId="1"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2"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3"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4"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5"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6"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7"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8"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9"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1" grpId="10" animBg="1">
        <p:tmplLst>
          <p:tmpl>
            <p:tnLst>
              <p:par>
                <p:cTn presetID="53" presetClass="exit" presetSubtype="32" fill="hold" nodeType="with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2" grpId="1"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2"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3"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4"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5"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6"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7"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8"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9"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2" grpId="10"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3" grpId="1"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2"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3"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4"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5"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6"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7"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8"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9"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3" grpId="10" animBg="1">
        <p:tmplLst>
          <p:tmpl>
            <p:tnLst>
              <p:par>
                <p:cTn presetID="53" presetClass="exit" presetSubtype="32" fill="hold" nodeType="with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4" grpId="1"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2"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3"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4"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5"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6"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7"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8"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9"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4" grpId="10"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5" grpId="1"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2"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3"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4"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5"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6"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7"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8"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9"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5" grpId="10" animBg="1">
        <p:tmplLst>
          <p:tmpl>
            <p:tnLst>
              <p:par>
                <p:cTn presetID="53" presetClass="exit" presetSubtype="32" fill="hold" nodeType="with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6" grpId="1"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2"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3"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4"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5"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6"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7"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8"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9"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46" grpId="10"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11" grpId="0"/>
      <p:bldP spid="12" grpId="0"/>
      <p:bldP spid="13" grpId="0"/>
      <p:bldP spid="14" grpId="0"/>
      <p:bldP spid="15" grpId="0"/>
      <p:bldP spid="16" grpId="0"/>
      <p:bldP spid="17" grpId="0"/>
      <p:bldP spid="18" grpId="0"/>
      <p:bldP spid="19" grpId="0"/>
      <p:bldP spid="20" grpId="0"/>
      <p:bldP spid="366" grpId="0"/>
      <p:bldP spid="366" grpId="1"/>
      <p:bldP spid="367" grpId="0" animBg="1"/>
      <p:bldP spid="367" grpId="1" animBg="1"/>
      <p:bldP spid="368" grpId="0" animBg="1"/>
      <p:bldP spid="368"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rners 1-3-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417807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1"/>
                                        </p:tgtEl>
                                        <p:attrNameLst>
                                          <p:attrName>ppt_w</p:attrName>
                                        </p:attrNameLst>
                                      </p:cBhvr>
                                      <p:tavLst>
                                        <p:tav tm="0">
                                          <p:val>
                                            <p:strVal val="ppt_w"/>
                                          </p:val>
                                        </p:tav>
                                        <p:tav tm="100000">
                                          <p:val>
                                            <p:fltVal val="0"/>
                                          </p:val>
                                        </p:tav>
                                      </p:tavLst>
                                    </p:anim>
                                    <p:anim calcmode="lin" valueType="num">
                                      <p:cBhvr>
                                        <p:cTn id="150" dur="500"/>
                                        <p:tgtEl>
                                          <p:spTgt spid="41"/>
                                        </p:tgtEl>
                                        <p:attrNameLst>
                                          <p:attrName>ppt_h</p:attrName>
                                        </p:attrNameLst>
                                      </p:cBhvr>
                                      <p:tavLst>
                                        <p:tav tm="0">
                                          <p:val>
                                            <p:strVal val="ppt_h"/>
                                          </p:val>
                                        </p:tav>
                                        <p:tav tm="100000">
                                          <p:val>
                                            <p:fltVal val="0"/>
                                          </p:val>
                                        </p:tav>
                                      </p:tavLst>
                                    </p:anim>
                                    <p:animEffect transition="out" filter="fade">
                                      <p:cBhvr>
                                        <p:cTn id="151" dur="500"/>
                                        <p:tgtEl>
                                          <p:spTgt spid="41"/>
                                        </p:tgtEl>
                                      </p:cBhvr>
                                    </p:animEffect>
                                    <p:set>
                                      <p:cBhvr>
                                        <p:cTn id="152" dur="1" fill="hold">
                                          <p:stCondLst>
                                            <p:cond delay="499"/>
                                          </p:stCondLst>
                                        </p:cTn>
                                        <p:tgtEl>
                                          <p:spTgt spid="41"/>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2"/>
                                        </p:tgtEl>
                                        <p:attrNameLst>
                                          <p:attrName>ppt_w</p:attrName>
                                        </p:attrNameLst>
                                      </p:cBhvr>
                                      <p:tavLst>
                                        <p:tav tm="0">
                                          <p:val>
                                            <p:strVal val="ppt_w"/>
                                          </p:val>
                                        </p:tav>
                                        <p:tav tm="100000">
                                          <p:val>
                                            <p:fltVal val="0"/>
                                          </p:val>
                                        </p:tav>
                                      </p:tavLst>
                                    </p:anim>
                                    <p:anim calcmode="lin" valueType="num">
                                      <p:cBhvr>
                                        <p:cTn id="155" dur="500"/>
                                        <p:tgtEl>
                                          <p:spTgt spid="42"/>
                                        </p:tgtEl>
                                        <p:attrNameLst>
                                          <p:attrName>ppt_h</p:attrName>
                                        </p:attrNameLst>
                                      </p:cBhvr>
                                      <p:tavLst>
                                        <p:tav tm="0">
                                          <p:val>
                                            <p:strVal val="ppt_h"/>
                                          </p:val>
                                        </p:tav>
                                        <p:tav tm="100000">
                                          <p:val>
                                            <p:fltVal val="0"/>
                                          </p:val>
                                        </p:tav>
                                      </p:tavLst>
                                    </p:anim>
                                    <p:animEffect transition="out" filter="fade">
                                      <p:cBhvr>
                                        <p:cTn id="156" dur="500"/>
                                        <p:tgtEl>
                                          <p:spTgt spid="42"/>
                                        </p:tgtEl>
                                      </p:cBhvr>
                                    </p:animEffect>
                                    <p:set>
                                      <p:cBhvr>
                                        <p:cTn id="157"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1" grpId="1" animBg="1">
        <p:tmplLst>
          <p:tmpl>
            <p:tnLst>
              <p:par>
                <p:cTn presetID="53" presetClass="exit" presetSubtype="32" fill="hold" nodeType="click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2" grpId="1"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rners 2-3-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334892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35"/>
                                        </p:tgtEl>
                                        <p:attrNameLst>
                                          <p:attrName>ppt_w</p:attrName>
                                        </p:attrNameLst>
                                      </p:cBhvr>
                                      <p:tavLst>
                                        <p:tav tm="0">
                                          <p:val>
                                            <p:strVal val="ppt_w"/>
                                          </p:val>
                                        </p:tav>
                                        <p:tav tm="100000">
                                          <p:val>
                                            <p:fltVal val="0"/>
                                          </p:val>
                                        </p:tav>
                                      </p:tavLst>
                                    </p:anim>
                                    <p:anim calcmode="lin" valueType="num">
                                      <p:cBhvr>
                                        <p:cTn id="150" dur="500"/>
                                        <p:tgtEl>
                                          <p:spTgt spid="35"/>
                                        </p:tgtEl>
                                        <p:attrNameLst>
                                          <p:attrName>ppt_h</p:attrName>
                                        </p:attrNameLst>
                                      </p:cBhvr>
                                      <p:tavLst>
                                        <p:tav tm="0">
                                          <p:val>
                                            <p:strVal val="ppt_h"/>
                                          </p:val>
                                        </p:tav>
                                        <p:tav tm="100000">
                                          <p:val>
                                            <p:fltVal val="0"/>
                                          </p:val>
                                        </p:tav>
                                      </p:tavLst>
                                    </p:anim>
                                    <p:animEffect transition="out" filter="fade">
                                      <p:cBhvr>
                                        <p:cTn id="151" dur="500"/>
                                        <p:tgtEl>
                                          <p:spTgt spid="35"/>
                                        </p:tgtEl>
                                      </p:cBhvr>
                                    </p:animEffect>
                                    <p:set>
                                      <p:cBhvr>
                                        <p:cTn id="152" dur="1" fill="hold">
                                          <p:stCondLst>
                                            <p:cond delay="499"/>
                                          </p:stCondLst>
                                        </p:cTn>
                                        <p:tgtEl>
                                          <p:spTgt spid="35"/>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0"/>
                                        </p:tgtEl>
                                        <p:attrNameLst>
                                          <p:attrName>ppt_w</p:attrName>
                                        </p:attrNameLst>
                                      </p:cBhvr>
                                      <p:tavLst>
                                        <p:tav tm="0">
                                          <p:val>
                                            <p:strVal val="ppt_w"/>
                                          </p:val>
                                        </p:tav>
                                        <p:tav tm="100000">
                                          <p:val>
                                            <p:fltVal val="0"/>
                                          </p:val>
                                        </p:tav>
                                      </p:tavLst>
                                    </p:anim>
                                    <p:anim calcmode="lin" valueType="num">
                                      <p:cBhvr>
                                        <p:cTn id="155" dur="500"/>
                                        <p:tgtEl>
                                          <p:spTgt spid="40"/>
                                        </p:tgtEl>
                                        <p:attrNameLst>
                                          <p:attrName>ppt_h</p:attrName>
                                        </p:attrNameLst>
                                      </p:cBhvr>
                                      <p:tavLst>
                                        <p:tav tm="0">
                                          <p:val>
                                            <p:strVal val="ppt_h"/>
                                          </p:val>
                                        </p:tav>
                                        <p:tav tm="100000">
                                          <p:val>
                                            <p:fltVal val="0"/>
                                          </p:val>
                                        </p:tav>
                                      </p:tavLst>
                                    </p:anim>
                                    <p:animEffect transition="out" filter="fade">
                                      <p:cBhvr>
                                        <p:cTn id="156" dur="500"/>
                                        <p:tgtEl>
                                          <p:spTgt spid="40"/>
                                        </p:tgtEl>
                                      </p:cBhvr>
                                    </p:animEffect>
                                    <p:set>
                                      <p:cBhvr>
                                        <p:cTn id="157"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5" grpId="1" animBg="1">
        <p:tmplLst>
          <p:tmpl>
            <p:tnLst>
              <p:par>
                <p:cTn presetID="53" presetClass="exit" presetSubtype="32" fill="hold" nodeType="click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0" grpId="1"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rners 1-2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375452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5"/>
                                        </p:tgtEl>
                                        <p:attrNameLst>
                                          <p:attrName>ppt_w</p:attrName>
                                        </p:attrNameLst>
                                      </p:cBhvr>
                                      <p:tavLst>
                                        <p:tav tm="0">
                                          <p:val>
                                            <p:strVal val="ppt_w"/>
                                          </p:val>
                                        </p:tav>
                                        <p:tav tm="100000">
                                          <p:val>
                                            <p:fltVal val="0"/>
                                          </p:val>
                                        </p:tav>
                                      </p:tavLst>
                                    </p:anim>
                                    <p:anim calcmode="lin" valueType="num">
                                      <p:cBhvr>
                                        <p:cTn id="150" dur="500"/>
                                        <p:tgtEl>
                                          <p:spTgt spid="45"/>
                                        </p:tgtEl>
                                        <p:attrNameLst>
                                          <p:attrName>ppt_h</p:attrName>
                                        </p:attrNameLst>
                                      </p:cBhvr>
                                      <p:tavLst>
                                        <p:tav tm="0">
                                          <p:val>
                                            <p:strVal val="ppt_h"/>
                                          </p:val>
                                        </p:tav>
                                        <p:tav tm="100000">
                                          <p:val>
                                            <p:fltVal val="0"/>
                                          </p:val>
                                        </p:tav>
                                      </p:tavLst>
                                    </p:anim>
                                    <p:animEffect transition="out" filter="fade">
                                      <p:cBhvr>
                                        <p:cTn id="151" dur="500"/>
                                        <p:tgtEl>
                                          <p:spTgt spid="45"/>
                                        </p:tgtEl>
                                      </p:cBhvr>
                                    </p:animEffect>
                                    <p:set>
                                      <p:cBhvr>
                                        <p:cTn id="152" dur="1" fill="hold">
                                          <p:stCondLst>
                                            <p:cond delay="499"/>
                                          </p:stCondLst>
                                        </p:cTn>
                                        <p:tgtEl>
                                          <p:spTgt spid="45"/>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6"/>
                                        </p:tgtEl>
                                        <p:attrNameLst>
                                          <p:attrName>ppt_w</p:attrName>
                                        </p:attrNameLst>
                                      </p:cBhvr>
                                      <p:tavLst>
                                        <p:tav tm="0">
                                          <p:val>
                                            <p:strVal val="ppt_w"/>
                                          </p:val>
                                        </p:tav>
                                        <p:tav tm="100000">
                                          <p:val>
                                            <p:fltVal val="0"/>
                                          </p:val>
                                        </p:tav>
                                      </p:tavLst>
                                    </p:anim>
                                    <p:anim calcmode="lin" valueType="num">
                                      <p:cBhvr>
                                        <p:cTn id="155" dur="500"/>
                                        <p:tgtEl>
                                          <p:spTgt spid="46"/>
                                        </p:tgtEl>
                                        <p:attrNameLst>
                                          <p:attrName>ppt_h</p:attrName>
                                        </p:attrNameLst>
                                      </p:cBhvr>
                                      <p:tavLst>
                                        <p:tav tm="0">
                                          <p:val>
                                            <p:strVal val="ppt_h"/>
                                          </p:val>
                                        </p:tav>
                                        <p:tav tm="100000">
                                          <p:val>
                                            <p:fltVal val="0"/>
                                          </p:val>
                                        </p:tav>
                                      </p:tavLst>
                                    </p:anim>
                                    <p:animEffect transition="out" filter="fade">
                                      <p:cBhvr>
                                        <p:cTn id="156" dur="500"/>
                                        <p:tgtEl>
                                          <p:spTgt spid="46"/>
                                        </p:tgtEl>
                                      </p:cBhvr>
                                    </p:animEffect>
                                    <p:set>
                                      <p:cBhvr>
                                        <p:cTn id="157" dur="1" fill="hold">
                                          <p:stCondLst>
                                            <p:cond delay="499"/>
                                          </p:stCondLst>
                                        </p:cTn>
                                        <p:tgtEl>
                                          <p:spTgt spid="46"/>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43"/>
                                        </p:tgtEl>
                                        <p:attrNameLst>
                                          <p:attrName>ppt_w</p:attrName>
                                        </p:attrNameLst>
                                      </p:cBhvr>
                                      <p:tavLst>
                                        <p:tav tm="0">
                                          <p:val>
                                            <p:strVal val="ppt_w"/>
                                          </p:val>
                                        </p:tav>
                                        <p:tav tm="100000">
                                          <p:val>
                                            <p:fltVal val="0"/>
                                          </p:val>
                                        </p:tav>
                                      </p:tavLst>
                                    </p:anim>
                                    <p:anim calcmode="lin" valueType="num">
                                      <p:cBhvr>
                                        <p:cTn id="162" dur="500"/>
                                        <p:tgtEl>
                                          <p:spTgt spid="43"/>
                                        </p:tgtEl>
                                        <p:attrNameLst>
                                          <p:attrName>ppt_h</p:attrName>
                                        </p:attrNameLst>
                                      </p:cBhvr>
                                      <p:tavLst>
                                        <p:tav tm="0">
                                          <p:val>
                                            <p:strVal val="ppt_h"/>
                                          </p:val>
                                        </p:tav>
                                        <p:tav tm="100000">
                                          <p:val>
                                            <p:fltVal val="0"/>
                                          </p:val>
                                        </p:tav>
                                      </p:tavLst>
                                    </p:anim>
                                    <p:animEffect transition="out" filter="fade">
                                      <p:cBhvr>
                                        <p:cTn id="163" dur="500"/>
                                        <p:tgtEl>
                                          <p:spTgt spid="43"/>
                                        </p:tgtEl>
                                      </p:cBhvr>
                                    </p:animEffect>
                                    <p:set>
                                      <p:cBhvr>
                                        <p:cTn id="164" dur="1" fill="hold">
                                          <p:stCondLst>
                                            <p:cond delay="499"/>
                                          </p:stCondLst>
                                        </p:cTn>
                                        <p:tgtEl>
                                          <p:spTgt spid="43"/>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4"/>
                                        </p:tgtEl>
                                        <p:attrNameLst>
                                          <p:attrName>ppt_w</p:attrName>
                                        </p:attrNameLst>
                                      </p:cBhvr>
                                      <p:tavLst>
                                        <p:tav tm="0">
                                          <p:val>
                                            <p:strVal val="ppt_w"/>
                                          </p:val>
                                        </p:tav>
                                        <p:tav tm="100000">
                                          <p:val>
                                            <p:fltVal val="0"/>
                                          </p:val>
                                        </p:tav>
                                      </p:tavLst>
                                    </p:anim>
                                    <p:anim calcmode="lin" valueType="num">
                                      <p:cBhvr>
                                        <p:cTn id="167" dur="500"/>
                                        <p:tgtEl>
                                          <p:spTgt spid="44"/>
                                        </p:tgtEl>
                                        <p:attrNameLst>
                                          <p:attrName>ppt_h</p:attrName>
                                        </p:attrNameLst>
                                      </p:cBhvr>
                                      <p:tavLst>
                                        <p:tav tm="0">
                                          <p:val>
                                            <p:strVal val="ppt_h"/>
                                          </p:val>
                                        </p:tav>
                                        <p:tav tm="100000">
                                          <p:val>
                                            <p:fltVal val="0"/>
                                          </p:val>
                                        </p:tav>
                                      </p:tavLst>
                                    </p:anim>
                                    <p:animEffect transition="out" filter="fade">
                                      <p:cBhvr>
                                        <p:cTn id="168" dur="500"/>
                                        <p:tgtEl>
                                          <p:spTgt spid="44"/>
                                        </p:tgtEl>
                                      </p:cBhvr>
                                    </p:animEffect>
                                    <p:set>
                                      <p:cBhvr>
                                        <p:cTn id="169"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uiExpand="1"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3" grpId="1" animBg="1">
        <p:tmplLst>
          <p:tmpl>
            <p:tnLst>
              <p:par>
                <p:cTn presetID="53" presetClass="exit" presetSubtype="32" fill="hold" nodeType="click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4" grpId="1"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5" grpId="1" animBg="1">
        <p:tmplLst>
          <p:tmpl>
            <p:tnLst>
              <p:par>
                <p:cTn presetID="53" presetClass="exit" presetSubtype="32" fill="hold" nodeType="click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6" grpId="1"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rners 1-3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1602499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1"/>
                                        </p:tgtEl>
                                        <p:attrNameLst>
                                          <p:attrName>ppt_w</p:attrName>
                                        </p:attrNameLst>
                                      </p:cBhvr>
                                      <p:tavLst>
                                        <p:tav tm="0">
                                          <p:val>
                                            <p:strVal val="ppt_w"/>
                                          </p:val>
                                        </p:tav>
                                        <p:tav tm="100000">
                                          <p:val>
                                            <p:fltVal val="0"/>
                                          </p:val>
                                        </p:tav>
                                      </p:tavLst>
                                    </p:anim>
                                    <p:anim calcmode="lin" valueType="num">
                                      <p:cBhvr>
                                        <p:cTn id="150" dur="500"/>
                                        <p:tgtEl>
                                          <p:spTgt spid="41"/>
                                        </p:tgtEl>
                                        <p:attrNameLst>
                                          <p:attrName>ppt_h</p:attrName>
                                        </p:attrNameLst>
                                      </p:cBhvr>
                                      <p:tavLst>
                                        <p:tav tm="0">
                                          <p:val>
                                            <p:strVal val="ppt_h"/>
                                          </p:val>
                                        </p:tav>
                                        <p:tav tm="100000">
                                          <p:val>
                                            <p:fltVal val="0"/>
                                          </p:val>
                                        </p:tav>
                                      </p:tavLst>
                                    </p:anim>
                                    <p:animEffect transition="out" filter="fade">
                                      <p:cBhvr>
                                        <p:cTn id="151" dur="500"/>
                                        <p:tgtEl>
                                          <p:spTgt spid="41"/>
                                        </p:tgtEl>
                                      </p:cBhvr>
                                    </p:animEffect>
                                    <p:set>
                                      <p:cBhvr>
                                        <p:cTn id="152" dur="1" fill="hold">
                                          <p:stCondLst>
                                            <p:cond delay="499"/>
                                          </p:stCondLst>
                                        </p:cTn>
                                        <p:tgtEl>
                                          <p:spTgt spid="41"/>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2"/>
                                        </p:tgtEl>
                                        <p:attrNameLst>
                                          <p:attrName>ppt_w</p:attrName>
                                        </p:attrNameLst>
                                      </p:cBhvr>
                                      <p:tavLst>
                                        <p:tav tm="0">
                                          <p:val>
                                            <p:strVal val="ppt_w"/>
                                          </p:val>
                                        </p:tav>
                                        <p:tav tm="100000">
                                          <p:val>
                                            <p:fltVal val="0"/>
                                          </p:val>
                                        </p:tav>
                                      </p:tavLst>
                                    </p:anim>
                                    <p:anim calcmode="lin" valueType="num">
                                      <p:cBhvr>
                                        <p:cTn id="155" dur="500"/>
                                        <p:tgtEl>
                                          <p:spTgt spid="42"/>
                                        </p:tgtEl>
                                        <p:attrNameLst>
                                          <p:attrName>ppt_h</p:attrName>
                                        </p:attrNameLst>
                                      </p:cBhvr>
                                      <p:tavLst>
                                        <p:tav tm="0">
                                          <p:val>
                                            <p:strVal val="ppt_h"/>
                                          </p:val>
                                        </p:tav>
                                        <p:tav tm="100000">
                                          <p:val>
                                            <p:fltVal val="0"/>
                                          </p:val>
                                        </p:tav>
                                      </p:tavLst>
                                    </p:anim>
                                    <p:animEffect transition="out" filter="fade">
                                      <p:cBhvr>
                                        <p:cTn id="156" dur="500"/>
                                        <p:tgtEl>
                                          <p:spTgt spid="42"/>
                                        </p:tgtEl>
                                      </p:cBhvr>
                                    </p:animEffect>
                                    <p:set>
                                      <p:cBhvr>
                                        <p:cTn id="157" dur="1" fill="hold">
                                          <p:stCondLst>
                                            <p:cond delay="499"/>
                                          </p:stCondLst>
                                        </p:cTn>
                                        <p:tgtEl>
                                          <p:spTgt spid="42"/>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45"/>
                                        </p:tgtEl>
                                        <p:attrNameLst>
                                          <p:attrName>ppt_w</p:attrName>
                                        </p:attrNameLst>
                                      </p:cBhvr>
                                      <p:tavLst>
                                        <p:tav tm="0">
                                          <p:val>
                                            <p:strVal val="ppt_w"/>
                                          </p:val>
                                        </p:tav>
                                        <p:tav tm="100000">
                                          <p:val>
                                            <p:fltVal val="0"/>
                                          </p:val>
                                        </p:tav>
                                      </p:tavLst>
                                    </p:anim>
                                    <p:anim calcmode="lin" valueType="num">
                                      <p:cBhvr>
                                        <p:cTn id="162" dur="500"/>
                                        <p:tgtEl>
                                          <p:spTgt spid="45"/>
                                        </p:tgtEl>
                                        <p:attrNameLst>
                                          <p:attrName>ppt_h</p:attrName>
                                        </p:attrNameLst>
                                      </p:cBhvr>
                                      <p:tavLst>
                                        <p:tav tm="0">
                                          <p:val>
                                            <p:strVal val="ppt_h"/>
                                          </p:val>
                                        </p:tav>
                                        <p:tav tm="100000">
                                          <p:val>
                                            <p:fltVal val="0"/>
                                          </p:val>
                                        </p:tav>
                                      </p:tavLst>
                                    </p:anim>
                                    <p:animEffect transition="out" filter="fade">
                                      <p:cBhvr>
                                        <p:cTn id="163" dur="500"/>
                                        <p:tgtEl>
                                          <p:spTgt spid="45"/>
                                        </p:tgtEl>
                                      </p:cBhvr>
                                    </p:animEffect>
                                    <p:set>
                                      <p:cBhvr>
                                        <p:cTn id="164" dur="1" fill="hold">
                                          <p:stCondLst>
                                            <p:cond delay="499"/>
                                          </p:stCondLst>
                                        </p:cTn>
                                        <p:tgtEl>
                                          <p:spTgt spid="45"/>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6"/>
                                        </p:tgtEl>
                                        <p:attrNameLst>
                                          <p:attrName>ppt_w</p:attrName>
                                        </p:attrNameLst>
                                      </p:cBhvr>
                                      <p:tavLst>
                                        <p:tav tm="0">
                                          <p:val>
                                            <p:strVal val="ppt_w"/>
                                          </p:val>
                                        </p:tav>
                                        <p:tav tm="100000">
                                          <p:val>
                                            <p:fltVal val="0"/>
                                          </p:val>
                                        </p:tav>
                                      </p:tavLst>
                                    </p:anim>
                                    <p:anim calcmode="lin" valueType="num">
                                      <p:cBhvr>
                                        <p:cTn id="167" dur="500"/>
                                        <p:tgtEl>
                                          <p:spTgt spid="46"/>
                                        </p:tgtEl>
                                        <p:attrNameLst>
                                          <p:attrName>ppt_h</p:attrName>
                                        </p:attrNameLst>
                                      </p:cBhvr>
                                      <p:tavLst>
                                        <p:tav tm="0">
                                          <p:val>
                                            <p:strVal val="ppt_h"/>
                                          </p:val>
                                        </p:tav>
                                        <p:tav tm="100000">
                                          <p:val>
                                            <p:fltVal val="0"/>
                                          </p:val>
                                        </p:tav>
                                      </p:tavLst>
                                    </p:anim>
                                    <p:animEffect transition="out" filter="fade">
                                      <p:cBhvr>
                                        <p:cTn id="168" dur="500"/>
                                        <p:tgtEl>
                                          <p:spTgt spid="46"/>
                                        </p:tgtEl>
                                      </p:cBhvr>
                                    </p:animEffect>
                                    <p:set>
                                      <p:cBhvr>
                                        <p:cTn id="169" dur="1" fill="hold">
                                          <p:stCondLst>
                                            <p:cond delay="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1" grpId="1" animBg="1">
        <p:tmplLst>
          <p:tmpl>
            <p:tnLst>
              <p:par>
                <p:cTn presetID="53" presetClass="exit" presetSubtype="32" fill="hold" nodeType="click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2" grpId="1"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5" grpId="1" animBg="1">
        <p:tmplLst>
          <p:tmpl>
            <p:tnLst>
              <p:par>
                <p:cTn presetID="53" presetClass="exit" presetSubtype="32" fill="hold" nodeType="click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6" grpId="1"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ners 1-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86177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3"/>
                                        </p:tgtEl>
                                        <p:attrNameLst>
                                          <p:attrName>ppt_w</p:attrName>
                                        </p:attrNameLst>
                                      </p:cBhvr>
                                      <p:tavLst>
                                        <p:tav tm="0">
                                          <p:val>
                                            <p:strVal val="ppt_w"/>
                                          </p:val>
                                        </p:tav>
                                        <p:tav tm="100000">
                                          <p:val>
                                            <p:fltVal val="0"/>
                                          </p:val>
                                        </p:tav>
                                      </p:tavLst>
                                    </p:anim>
                                    <p:anim calcmode="lin" valueType="num">
                                      <p:cBhvr>
                                        <p:cTn id="150" dur="500"/>
                                        <p:tgtEl>
                                          <p:spTgt spid="43"/>
                                        </p:tgtEl>
                                        <p:attrNameLst>
                                          <p:attrName>ppt_h</p:attrName>
                                        </p:attrNameLst>
                                      </p:cBhvr>
                                      <p:tavLst>
                                        <p:tav tm="0">
                                          <p:val>
                                            <p:strVal val="ppt_h"/>
                                          </p:val>
                                        </p:tav>
                                        <p:tav tm="100000">
                                          <p:val>
                                            <p:fltVal val="0"/>
                                          </p:val>
                                        </p:tav>
                                      </p:tavLst>
                                    </p:anim>
                                    <p:animEffect transition="out" filter="fade">
                                      <p:cBhvr>
                                        <p:cTn id="151" dur="500"/>
                                        <p:tgtEl>
                                          <p:spTgt spid="43"/>
                                        </p:tgtEl>
                                      </p:cBhvr>
                                    </p:animEffect>
                                    <p:set>
                                      <p:cBhvr>
                                        <p:cTn id="152" dur="1" fill="hold">
                                          <p:stCondLst>
                                            <p:cond delay="499"/>
                                          </p:stCondLst>
                                        </p:cTn>
                                        <p:tgtEl>
                                          <p:spTgt spid="43"/>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4"/>
                                        </p:tgtEl>
                                        <p:attrNameLst>
                                          <p:attrName>ppt_w</p:attrName>
                                        </p:attrNameLst>
                                      </p:cBhvr>
                                      <p:tavLst>
                                        <p:tav tm="0">
                                          <p:val>
                                            <p:strVal val="ppt_w"/>
                                          </p:val>
                                        </p:tav>
                                        <p:tav tm="100000">
                                          <p:val>
                                            <p:fltVal val="0"/>
                                          </p:val>
                                        </p:tav>
                                      </p:tavLst>
                                    </p:anim>
                                    <p:anim calcmode="lin" valueType="num">
                                      <p:cBhvr>
                                        <p:cTn id="155" dur="500"/>
                                        <p:tgtEl>
                                          <p:spTgt spid="44"/>
                                        </p:tgtEl>
                                        <p:attrNameLst>
                                          <p:attrName>ppt_h</p:attrName>
                                        </p:attrNameLst>
                                      </p:cBhvr>
                                      <p:tavLst>
                                        <p:tav tm="0">
                                          <p:val>
                                            <p:strVal val="ppt_h"/>
                                          </p:val>
                                        </p:tav>
                                        <p:tav tm="100000">
                                          <p:val>
                                            <p:fltVal val="0"/>
                                          </p:val>
                                        </p:tav>
                                      </p:tavLst>
                                    </p:anim>
                                    <p:animEffect transition="out" filter="fade">
                                      <p:cBhvr>
                                        <p:cTn id="156" dur="500"/>
                                        <p:tgtEl>
                                          <p:spTgt spid="44"/>
                                        </p:tgtEl>
                                      </p:cBhvr>
                                    </p:animEffect>
                                    <p:set>
                                      <p:cBhvr>
                                        <p:cTn id="157" dur="1" fill="hold">
                                          <p:stCondLst>
                                            <p:cond delay="499"/>
                                          </p:stCondLst>
                                        </p:cTn>
                                        <p:tgtEl>
                                          <p:spTgt spid="44"/>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41"/>
                                        </p:tgtEl>
                                        <p:attrNameLst>
                                          <p:attrName>ppt_w</p:attrName>
                                        </p:attrNameLst>
                                      </p:cBhvr>
                                      <p:tavLst>
                                        <p:tav tm="0">
                                          <p:val>
                                            <p:strVal val="ppt_w"/>
                                          </p:val>
                                        </p:tav>
                                        <p:tav tm="100000">
                                          <p:val>
                                            <p:fltVal val="0"/>
                                          </p:val>
                                        </p:tav>
                                      </p:tavLst>
                                    </p:anim>
                                    <p:anim calcmode="lin" valueType="num">
                                      <p:cBhvr>
                                        <p:cTn id="162" dur="500"/>
                                        <p:tgtEl>
                                          <p:spTgt spid="41"/>
                                        </p:tgtEl>
                                        <p:attrNameLst>
                                          <p:attrName>ppt_h</p:attrName>
                                        </p:attrNameLst>
                                      </p:cBhvr>
                                      <p:tavLst>
                                        <p:tav tm="0">
                                          <p:val>
                                            <p:strVal val="ppt_h"/>
                                          </p:val>
                                        </p:tav>
                                        <p:tav tm="100000">
                                          <p:val>
                                            <p:fltVal val="0"/>
                                          </p:val>
                                        </p:tav>
                                      </p:tavLst>
                                    </p:anim>
                                    <p:animEffect transition="out" filter="fade">
                                      <p:cBhvr>
                                        <p:cTn id="163" dur="500"/>
                                        <p:tgtEl>
                                          <p:spTgt spid="41"/>
                                        </p:tgtEl>
                                      </p:cBhvr>
                                    </p:animEffect>
                                    <p:set>
                                      <p:cBhvr>
                                        <p:cTn id="164" dur="1" fill="hold">
                                          <p:stCondLst>
                                            <p:cond delay="499"/>
                                          </p:stCondLst>
                                        </p:cTn>
                                        <p:tgtEl>
                                          <p:spTgt spid="41"/>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2"/>
                                        </p:tgtEl>
                                        <p:attrNameLst>
                                          <p:attrName>ppt_w</p:attrName>
                                        </p:attrNameLst>
                                      </p:cBhvr>
                                      <p:tavLst>
                                        <p:tav tm="0">
                                          <p:val>
                                            <p:strVal val="ppt_w"/>
                                          </p:val>
                                        </p:tav>
                                        <p:tav tm="100000">
                                          <p:val>
                                            <p:fltVal val="0"/>
                                          </p:val>
                                        </p:tav>
                                      </p:tavLst>
                                    </p:anim>
                                    <p:anim calcmode="lin" valueType="num">
                                      <p:cBhvr>
                                        <p:cTn id="167" dur="500"/>
                                        <p:tgtEl>
                                          <p:spTgt spid="42"/>
                                        </p:tgtEl>
                                        <p:attrNameLst>
                                          <p:attrName>ppt_h</p:attrName>
                                        </p:attrNameLst>
                                      </p:cBhvr>
                                      <p:tavLst>
                                        <p:tav tm="0">
                                          <p:val>
                                            <p:strVal val="ppt_h"/>
                                          </p:val>
                                        </p:tav>
                                        <p:tav tm="100000">
                                          <p:val>
                                            <p:fltVal val="0"/>
                                          </p:val>
                                        </p:tav>
                                      </p:tavLst>
                                    </p:anim>
                                    <p:animEffect transition="out" filter="fade">
                                      <p:cBhvr>
                                        <p:cTn id="168" dur="500"/>
                                        <p:tgtEl>
                                          <p:spTgt spid="42"/>
                                        </p:tgtEl>
                                      </p:cBhvr>
                                    </p:animEffect>
                                    <p:set>
                                      <p:cBhvr>
                                        <p:cTn id="169"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1" grpId="1" animBg="1">
        <p:tmplLst>
          <p:tmpl>
            <p:tnLst>
              <p:par>
                <p:cTn presetID="53" presetClass="exit" presetSubtype="32" fill="hold" nodeType="click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2" grpId="1"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3" grpId="1" animBg="1">
        <p:tmplLst>
          <p:tmpl>
            <p:tnLst>
              <p:par>
                <p:cTn presetID="53" presetClass="exit" presetSubtype="32" fill="hold" nodeType="click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4" grpId="1"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rners 2-3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115672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5"/>
                                        </p:tgtEl>
                                        <p:attrNameLst>
                                          <p:attrName>ppt_w</p:attrName>
                                        </p:attrNameLst>
                                      </p:cBhvr>
                                      <p:tavLst>
                                        <p:tav tm="0">
                                          <p:val>
                                            <p:strVal val="ppt_w"/>
                                          </p:val>
                                        </p:tav>
                                        <p:tav tm="100000">
                                          <p:val>
                                            <p:fltVal val="0"/>
                                          </p:val>
                                        </p:tav>
                                      </p:tavLst>
                                    </p:anim>
                                    <p:anim calcmode="lin" valueType="num">
                                      <p:cBhvr>
                                        <p:cTn id="150" dur="500"/>
                                        <p:tgtEl>
                                          <p:spTgt spid="45"/>
                                        </p:tgtEl>
                                        <p:attrNameLst>
                                          <p:attrName>ppt_h</p:attrName>
                                        </p:attrNameLst>
                                      </p:cBhvr>
                                      <p:tavLst>
                                        <p:tav tm="0">
                                          <p:val>
                                            <p:strVal val="ppt_h"/>
                                          </p:val>
                                        </p:tav>
                                        <p:tav tm="100000">
                                          <p:val>
                                            <p:fltVal val="0"/>
                                          </p:val>
                                        </p:tav>
                                      </p:tavLst>
                                    </p:anim>
                                    <p:animEffect transition="out" filter="fade">
                                      <p:cBhvr>
                                        <p:cTn id="151" dur="500"/>
                                        <p:tgtEl>
                                          <p:spTgt spid="45"/>
                                        </p:tgtEl>
                                      </p:cBhvr>
                                    </p:animEffect>
                                    <p:set>
                                      <p:cBhvr>
                                        <p:cTn id="152" dur="1" fill="hold">
                                          <p:stCondLst>
                                            <p:cond delay="499"/>
                                          </p:stCondLst>
                                        </p:cTn>
                                        <p:tgtEl>
                                          <p:spTgt spid="45"/>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6"/>
                                        </p:tgtEl>
                                        <p:attrNameLst>
                                          <p:attrName>ppt_w</p:attrName>
                                        </p:attrNameLst>
                                      </p:cBhvr>
                                      <p:tavLst>
                                        <p:tav tm="0">
                                          <p:val>
                                            <p:strVal val="ppt_w"/>
                                          </p:val>
                                        </p:tav>
                                        <p:tav tm="100000">
                                          <p:val>
                                            <p:fltVal val="0"/>
                                          </p:val>
                                        </p:tav>
                                      </p:tavLst>
                                    </p:anim>
                                    <p:anim calcmode="lin" valueType="num">
                                      <p:cBhvr>
                                        <p:cTn id="155" dur="500"/>
                                        <p:tgtEl>
                                          <p:spTgt spid="46"/>
                                        </p:tgtEl>
                                        <p:attrNameLst>
                                          <p:attrName>ppt_h</p:attrName>
                                        </p:attrNameLst>
                                      </p:cBhvr>
                                      <p:tavLst>
                                        <p:tav tm="0">
                                          <p:val>
                                            <p:strVal val="ppt_h"/>
                                          </p:val>
                                        </p:tav>
                                        <p:tav tm="100000">
                                          <p:val>
                                            <p:fltVal val="0"/>
                                          </p:val>
                                        </p:tav>
                                      </p:tavLst>
                                    </p:anim>
                                    <p:animEffect transition="out" filter="fade">
                                      <p:cBhvr>
                                        <p:cTn id="156" dur="500"/>
                                        <p:tgtEl>
                                          <p:spTgt spid="46"/>
                                        </p:tgtEl>
                                      </p:cBhvr>
                                    </p:animEffect>
                                    <p:set>
                                      <p:cBhvr>
                                        <p:cTn id="157" dur="1" fill="hold">
                                          <p:stCondLst>
                                            <p:cond delay="499"/>
                                          </p:stCondLst>
                                        </p:cTn>
                                        <p:tgtEl>
                                          <p:spTgt spid="46"/>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35"/>
                                        </p:tgtEl>
                                        <p:attrNameLst>
                                          <p:attrName>ppt_w</p:attrName>
                                        </p:attrNameLst>
                                      </p:cBhvr>
                                      <p:tavLst>
                                        <p:tav tm="0">
                                          <p:val>
                                            <p:strVal val="ppt_w"/>
                                          </p:val>
                                        </p:tav>
                                        <p:tav tm="100000">
                                          <p:val>
                                            <p:fltVal val="0"/>
                                          </p:val>
                                        </p:tav>
                                      </p:tavLst>
                                    </p:anim>
                                    <p:anim calcmode="lin" valueType="num">
                                      <p:cBhvr>
                                        <p:cTn id="162" dur="500"/>
                                        <p:tgtEl>
                                          <p:spTgt spid="35"/>
                                        </p:tgtEl>
                                        <p:attrNameLst>
                                          <p:attrName>ppt_h</p:attrName>
                                        </p:attrNameLst>
                                      </p:cBhvr>
                                      <p:tavLst>
                                        <p:tav tm="0">
                                          <p:val>
                                            <p:strVal val="ppt_h"/>
                                          </p:val>
                                        </p:tav>
                                        <p:tav tm="100000">
                                          <p:val>
                                            <p:fltVal val="0"/>
                                          </p:val>
                                        </p:tav>
                                      </p:tavLst>
                                    </p:anim>
                                    <p:animEffect transition="out" filter="fade">
                                      <p:cBhvr>
                                        <p:cTn id="163" dur="500"/>
                                        <p:tgtEl>
                                          <p:spTgt spid="35"/>
                                        </p:tgtEl>
                                      </p:cBhvr>
                                    </p:animEffect>
                                    <p:set>
                                      <p:cBhvr>
                                        <p:cTn id="164" dur="1" fill="hold">
                                          <p:stCondLst>
                                            <p:cond delay="499"/>
                                          </p:stCondLst>
                                        </p:cTn>
                                        <p:tgtEl>
                                          <p:spTgt spid="35"/>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0"/>
                                        </p:tgtEl>
                                        <p:attrNameLst>
                                          <p:attrName>ppt_w</p:attrName>
                                        </p:attrNameLst>
                                      </p:cBhvr>
                                      <p:tavLst>
                                        <p:tav tm="0">
                                          <p:val>
                                            <p:strVal val="ppt_w"/>
                                          </p:val>
                                        </p:tav>
                                        <p:tav tm="100000">
                                          <p:val>
                                            <p:fltVal val="0"/>
                                          </p:val>
                                        </p:tav>
                                      </p:tavLst>
                                    </p:anim>
                                    <p:anim calcmode="lin" valueType="num">
                                      <p:cBhvr>
                                        <p:cTn id="167" dur="500"/>
                                        <p:tgtEl>
                                          <p:spTgt spid="40"/>
                                        </p:tgtEl>
                                        <p:attrNameLst>
                                          <p:attrName>ppt_h</p:attrName>
                                        </p:attrNameLst>
                                      </p:cBhvr>
                                      <p:tavLst>
                                        <p:tav tm="0">
                                          <p:val>
                                            <p:strVal val="ppt_h"/>
                                          </p:val>
                                        </p:tav>
                                        <p:tav tm="100000">
                                          <p:val>
                                            <p:fltVal val="0"/>
                                          </p:val>
                                        </p:tav>
                                      </p:tavLst>
                                    </p:anim>
                                    <p:animEffect transition="out" filter="fade">
                                      <p:cBhvr>
                                        <p:cTn id="168" dur="500"/>
                                        <p:tgtEl>
                                          <p:spTgt spid="40"/>
                                        </p:tgtEl>
                                      </p:cBhvr>
                                    </p:animEffect>
                                    <p:set>
                                      <p:cBhvr>
                                        <p:cTn id="169"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5" grpId="1" animBg="1">
        <p:tmplLst>
          <p:tmpl>
            <p:tnLst>
              <p:par>
                <p:cTn presetID="53" presetClass="exit" presetSubtype="32" fill="hold" nodeType="click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0" grpId="1"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5" grpId="1" animBg="1">
        <p:tmplLst>
          <p:tmpl>
            <p:tnLst>
              <p:par>
                <p:cTn presetID="53" presetClass="exit" presetSubtype="32" fill="hold" nodeType="click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6" grpId="1"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rners 2-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1613413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35"/>
                                        </p:tgtEl>
                                        <p:attrNameLst>
                                          <p:attrName>ppt_w</p:attrName>
                                        </p:attrNameLst>
                                      </p:cBhvr>
                                      <p:tavLst>
                                        <p:tav tm="0">
                                          <p:val>
                                            <p:strVal val="ppt_w"/>
                                          </p:val>
                                        </p:tav>
                                        <p:tav tm="100000">
                                          <p:val>
                                            <p:fltVal val="0"/>
                                          </p:val>
                                        </p:tav>
                                      </p:tavLst>
                                    </p:anim>
                                    <p:anim calcmode="lin" valueType="num">
                                      <p:cBhvr>
                                        <p:cTn id="150" dur="500"/>
                                        <p:tgtEl>
                                          <p:spTgt spid="35"/>
                                        </p:tgtEl>
                                        <p:attrNameLst>
                                          <p:attrName>ppt_h</p:attrName>
                                        </p:attrNameLst>
                                      </p:cBhvr>
                                      <p:tavLst>
                                        <p:tav tm="0">
                                          <p:val>
                                            <p:strVal val="ppt_h"/>
                                          </p:val>
                                        </p:tav>
                                        <p:tav tm="100000">
                                          <p:val>
                                            <p:fltVal val="0"/>
                                          </p:val>
                                        </p:tav>
                                      </p:tavLst>
                                    </p:anim>
                                    <p:animEffect transition="out" filter="fade">
                                      <p:cBhvr>
                                        <p:cTn id="151" dur="500"/>
                                        <p:tgtEl>
                                          <p:spTgt spid="35"/>
                                        </p:tgtEl>
                                      </p:cBhvr>
                                    </p:animEffect>
                                    <p:set>
                                      <p:cBhvr>
                                        <p:cTn id="152" dur="1" fill="hold">
                                          <p:stCondLst>
                                            <p:cond delay="499"/>
                                          </p:stCondLst>
                                        </p:cTn>
                                        <p:tgtEl>
                                          <p:spTgt spid="35"/>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0"/>
                                        </p:tgtEl>
                                        <p:attrNameLst>
                                          <p:attrName>ppt_w</p:attrName>
                                        </p:attrNameLst>
                                      </p:cBhvr>
                                      <p:tavLst>
                                        <p:tav tm="0">
                                          <p:val>
                                            <p:strVal val="ppt_w"/>
                                          </p:val>
                                        </p:tav>
                                        <p:tav tm="100000">
                                          <p:val>
                                            <p:fltVal val="0"/>
                                          </p:val>
                                        </p:tav>
                                      </p:tavLst>
                                    </p:anim>
                                    <p:anim calcmode="lin" valueType="num">
                                      <p:cBhvr>
                                        <p:cTn id="155" dur="500"/>
                                        <p:tgtEl>
                                          <p:spTgt spid="40"/>
                                        </p:tgtEl>
                                        <p:attrNameLst>
                                          <p:attrName>ppt_h</p:attrName>
                                        </p:attrNameLst>
                                      </p:cBhvr>
                                      <p:tavLst>
                                        <p:tav tm="0">
                                          <p:val>
                                            <p:strVal val="ppt_h"/>
                                          </p:val>
                                        </p:tav>
                                        <p:tav tm="100000">
                                          <p:val>
                                            <p:fltVal val="0"/>
                                          </p:val>
                                        </p:tav>
                                      </p:tavLst>
                                    </p:anim>
                                    <p:animEffect transition="out" filter="fade">
                                      <p:cBhvr>
                                        <p:cTn id="156" dur="500"/>
                                        <p:tgtEl>
                                          <p:spTgt spid="40"/>
                                        </p:tgtEl>
                                      </p:cBhvr>
                                    </p:animEffect>
                                    <p:set>
                                      <p:cBhvr>
                                        <p:cTn id="157" dur="1" fill="hold">
                                          <p:stCondLst>
                                            <p:cond delay="499"/>
                                          </p:stCondLst>
                                        </p:cTn>
                                        <p:tgtEl>
                                          <p:spTgt spid="40"/>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43"/>
                                        </p:tgtEl>
                                        <p:attrNameLst>
                                          <p:attrName>ppt_w</p:attrName>
                                        </p:attrNameLst>
                                      </p:cBhvr>
                                      <p:tavLst>
                                        <p:tav tm="0">
                                          <p:val>
                                            <p:strVal val="ppt_w"/>
                                          </p:val>
                                        </p:tav>
                                        <p:tav tm="100000">
                                          <p:val>
                                            <p:fltVal val="0"/>
                                          </p:val>
                                        </p:tav>
                                      </p:tavLst>
                                    </p:anim>
                                    <p:anim calcmode="lin" valueType="num">
                                      <p:cBhvr>
                                        <p:cTn id="162" dur="500"/>
                                        <p:tgtEl>
                                          <p:spTgt spid="43"/>
                                        </p:tgtEl>
                                        <p:attrNameLst>
                                          <p:attrName>ppt_h</p:attrName>
                                        </p:attrNameLst>
                                      </p:cBhvr>
                                      <p:tavLst>
                                        <p:tav tm="0">
                                          <p:val>
                                            <p:strVal val="ppt_h"/>
                                          </p:val>
                                        </p:tav>
                                        <p:tav tm="100000">
                                          <p:val>
                                            <p:fltVal val="0"/>
                                          </p:val>
                                        </p:tav>
                                      </p:tavLst>
                                    </p:anim>
                                    <p:animEffect transition="out" filter="fade">
                                      <p:cBhvr>
                                        <p:cTn id="163" dur="500"/>
                                        <p:tgtEl>
                                          <p:spTgt spid="43"/>
                                        </p:tgtEl>
                                      </p:cBhvr>
                                    </p:animEffect>
                                    <p:set>
                                      <p:cBhvr>
                                        <p:cTn id="164" dur="1" fill="hold">
                                          <p:stCondLst>
                                            <p:cond delay="499"/>
                                          </p:stCondLst>
                                        </p:cTn>
                                        <p:tgtEl>
                                          <p:spTgt spid="43"/>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4"/>
                                        </p:tgtEl>
                                        <p:attrNameLst>
                                          <p:attrName>ppt_w</p:attrName>
                                        </p:attrNameLst>
                                      </p:cBhvr>
                                      <p:tavLst>
                                        <p:tav tm="0">
                                          <p:val>
                                            <p:strVal val="ppt_w"/>
                                          </p:val>
                                        </p:tav>
                                        <p:tav tm="100000">
                                          <p:val>
                                            <p:fltVal val="0"/>
                                          </p:val>
                                        </p:tav>
                                      </p:tavLst>
                                    </p:anim>
                                    <p:anim calcmode="lin" valueType="num">
                                      <p:cBhvr>
                                        <p:cTn id="167" dur="500"/>
                                        <p:tgtEl>
                                          <p:spTgt spid="44"/>
                                        </p:tgtEl>
                                        <p:attrNameLst>
                                          <p:attrName>ppt_h</p:attrName>
                                        </p:attrNameLst>
                                      </p:cBhvr>
                                      <p:tavLst>
                                        <p:tav tm="0">
                                          <p:val>
                                            <p:strVal val="ppt_h"/>
                                          </p:val>
                                        </p:tav>
                                        <p:tav tm="100000">
                                          <p:val>
                                            <p:fltVal val="0"/>
                                          </p:val>
                                        </p:tav>
                                      </p:tavLst>
                                    </p:anim>
                                    <p:animEffect transition="out" filter="fade">
                                      <p:cBhvr>
                                        <p:cTn id="168" dur="500"/>
                                        <p:tgtEl>
                                          <p:spTgt spid="44"/>
                                        </p:tgtEl>
                                      </p:cBhvr>
                                    </p:animEffect>
                                    <p:set>
                                      <p:cBhvr>
                                        <p:cTn id="169"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5" grpId="1" animBg="1">
        <p:tmplLst>
          <p:tmpl>
            <p:tnLst>
              <p:par>
                <p:cTn presetID="53" presetClass="exit" presetSubtype="32" fill="hold" nodeType="click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0" grpId="1"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3" grpId="1" animBg="1">
        <p:tmplLst>
          <p:tmpl>
            <p:tnLst>
              <p:par>
                <p:cTn presetID="53" presetClass="exit" presetSubtype="32" fill="hold" nodeType="click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4" grpId="1"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rners 3-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135747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1"/>
                                        </p:tgtEl>
                                        <p:attrNameLst>
                                          <p:attrName>ppt_w</p:attrName>
                                        </p:attrNameLst>
                                      </p:cBhvr>
                                      <p:tavLst>
                                        <p:tav tm="0">
                                          <p:val>
                                            <p:strVal val="ppt_w"/>
                                          </p:val>
                                        </p:tav>
                                        <p:tav tm="100000">
                                          <p:val>
                                            <p:fltVal val="0"/>
                                          </p:val>
                                        </p:tav>
                                      </p:tavLst>
                                    </p:anim>
                                    <p:anim calcmode="lin" valueType="num">
                                      <p:cBhvr>
                                        <p:cTn id="150" dur="500"/>
                                        <p:tgtEl>
                                          <p:spTgt spid="41"/>
                                        </p:tgtEl>
                                        <p:attrNameLst>
                                          <p:attrName>ppt_h</p:attrName>
                                        </p:attrNameLst>
                                      </p:cBhvr>
                                      <p:tavLst>
                                        <p:tav tm="0">
                                          <p:val>
                                            <p:strVal val="ppt_h"/>
                                          </p:val>
                                        </p:tav>
                                        <p:tav tm="100000">
                                          <p:val>
                                            <p:fltVal val="0"/>
                                          </p:val>
                                        </p:tav>
                                      </p:tavLst>
                                    </p:anim>
                                    <p:animEffect transition="out" filter="fade">
                                      <p:cBhvr>
                                        <p:cTn id="151" dur="500"/>
                                        <p:tgtEl>
                                          <p:spTgt spid="41"/>
                                        </p:tgtEl>
                                      </p:cBhvr>
                                    </p:animEffect>
                                    <p:set>
                                      <p:cBhvr>
                                        <p:cTn id="152" dur="1" fill="hold">
                                          <p:stCondLst>
                                            <p:cond delay="499"/>
                                          </p:stCondLst>
                                        </p:cTn>
                                        <p:tgtEl>
                                          <p:spTgt spid="41"/>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2"/>
                                        </p:tgtEl>
                                        <p:attrNameLst>
                                          <p:attrName>ppt_w</p:attrName>
                                        </p:attrNameLst>
                                      </p:cBhvr>
                                      <p:tavLst>
                                        <p:tav tm="0">
                                          <p:val>
                                            <p:strVal val="ppt_w"/>
                                          </p:val>
                                        </p:tav>
                                        <p:tav tm="100000">
                                          <p:val>
                                            <p:fltVal val="0"/>
                                          </p:val>
                                        </p:tav>
                                      </p:tavLst>
                                    </p:anim>
                                    <p:anim calcmode="lin" valueType="num">
                                      <p:cBhvr>
                                        <p:cTn id="155" dur="500"/>
                                        <p:tgtEl>
                                          <p:spTgt spid="42"/>
                                        </p:tgtEl>
                                        <p:attrNameLst>
                                          <p:attrName>ppt_h</p:attrName>
                                        </p:attrNameLst>
                                      </p:cBhvr>
                                      <p:tavLst>
                                        <p:tav tm="0">
                                          <p:val>
                                            <p:strVal val="ppt_h"/>
                                          </p:val>
                                        </p:tav>
                                        <p:tav tm="100000">
                                          <p:val>
                                            <p:fltVal val="0"/>
                                          </p:val>
                                        </p:tav>
                                      </p:tavLst>
                                    </p:anim>
                                    <p:animEffect transition="out" filter="fade">
                                      <p:cBhvr>
                                        <p:cTn id="156" dur="500"/>
                                        <p:tgtEl>
                                          <p:spTgt spid="42"/>
                                        </p:tgtEl>
                                      </p:cBhvr>
                                    </p:animEffect>
                                    <p:set>
                                      <p:cBhvr>
                                        <p:cTn id="157" dur="1" fill="hold">
                                          <p:stCondLst>
                                            <p:cond delay="499"/>
                                          </p:stCondLst>
                                        </p:cTn>
                                        <p:tgtEl>
                                          <p:spTgt spid="42"/>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53" presetClass="exit" presetSubtype="32" fill="hold" grpId="1" nodeType="clickEffect">
                                  <p:stCondLst>
                                    <p:cond delay="0"/>
                                  </p:stCondLst>
                                  <p:childTnLst>
                                    <p:anim calcmode="lin" valueType="num">
                                      <p:cBhvr>
                                        <p:cTn id="161" dur="500"/>
                                        <p:tgtEl>
                                          <p:spTgt spid="35"/>
                                        </p:tgtEl>
                                        <p:attrNameLst>
                                          <p:attrName>ppt_w</p:attrName>
                                        </p:attrNameLst>
                                      </p:cBhvr>
                                      <p:tavLst>
                                        <p:tav tm="0">
                                          <p:val>
                                            <p:strVal val="ppt_w"/>
                                          </p:val>
                                        </p:tav>
                                        <p:tav tm="100000">
                                          <p:val>
                                            <p:fltVal val="0"/>
                                          </p:val>
                                        </p:tav>
                                      </p:tavLst>
                                    </p:anim>
                                    <p:anim calcmode="lin" valueType="num">
                                      <p:cBhvr>
                                        <p:cTn id="162" dur="500"/>
                                        <p:tgtEl>
                                          <p:spTgt spid="35"/>
                                        </p:tgtEl>
                                        <p:attrNameLst>
                                          <p:attrName>ppt_h</p:attrName>
                                        </p:attrNameLst>
                                      </p:cBhvr>
                                      <p:tavLst>
                                        <p:tav tm="0">
                                          <p:val>
                                            <p:strVal val="ppt_h"/>
                                          </p:val>
                                        </p:tav>
                                        <p:tav tm="100000">
                                          <p:val>
                                            <p:fltVal val="0"/>
                                          </p:val>
                                        </p:tav>
                                      </p:tavLst>
                                    </p:anim>
                                    <p:animEffect transition="out" filter="fade">
                                      <p:cBhvr>
                                        <p:cTn id="163" dur="500"/>
                                        <p:tgtEl>
                                          <p:spTgt spid="35"/>
                                        </p:tgtEl>
                                      </p:cBhvr>
                                    </p:animEffect>
                                    <p:set>
                                      <p:cBhvr>
                                        <p:cTn id="164" dur="1" fill="hold">
                                          <p:stCondLst>
                                            <p:cond delay="499"/>
                                          </p:stCondLst>
                                        </p:cTn>
                                        <p:tgtEl>
                                          <p:spTgt spid="35"/>
                                        </p:tgtEl>
                                        <p:attrNameLst>
                                          <p:attrName>style.visibility</p:attrName>
                                        </p:attrNameLst>
                                      </p:cBhvr>
                                      <p:to>
                                        <p:strVal val="hidden"/>
                                      </p:to>
                                    </p:set>
                                  </p:childTnLst>
                                </p:cTn>
                              </p:par>
                              <p:par>
                                <p:cTn id="165" presetID="53" presetClass="exit" presetSubtype="32" fill="hold" grpId="1" nodeType="withEffect">
                                  <p:stCondLst>
                                    <p:cond delay="0"/>
                                  </p:stCondLst>
                                  <p:childTnLst>
                                    <p:anim calcmode="lin" valueType="num">
                                      <p:cBhvr>
                                        <p:cTn id="166" dur="500"/>
                                        <p:tgtEl>
                                          <p:spTgt spid="40"/>
                                        </p:tgtEl>
                                        <p:attrNameLst>
                                          <p:attrName>ppt_w</p:attrName>
                                        </p:attrNameLst>
                                      </p:cBhvr>
                                      <p:tavLst>
                                        <p:tav tm="0">
                                          <p:val>
                                            <p:strVal val="ppt_w"/>
                                          </p:val>
                                        </p:tav>
                                        <p:tav tm="100000">
                                          <p:val>
                                            <p:fltVal val="0"/>
                                          </p:val>
                                        </p:tav>
                                      </p:tavLst>
                                    </p:anim>
                                    <p:anim calcmode="lin" valueType="num">
                                      <p:cBhvr>
                                        <p:cTn id="167" dur="500"/>
                                        <p:tgtEl>
                                          <p:spTgt spid="40"/>
                                        </p:tgtEl>
                                        <p:attrNameLst>
                                          <p:attrName>ppt_h</p:attrName>
                                        </p:attrNameLst>
                                      </p:cBhvr>
                                      <p:tavLst>
                                        <p:tav tm="0">
                                          <p:val>
                                            <p:strVal val="ppt_h"/>
                                          </p:val>
                                        </p:tav>
                                        <p:tav tm="100000">
                                          <p:val>
                                            <p:fltVal val="0"/>
                                          </p:val>
                                        </p:tav>
                                      </p:tavLst>
                                    </p:anim>
                                    <p:animEffect transition="out" filter="fade">
                                      <p:cBhvr>
                                        <p:cTn id="168" dur="500"/>
                                        <p:tgtEl>
                                          <p:spTgt spid="40"/>
                                        </p:tgtEl>
                                      </p:cBhvr>
                                    </p:animEffect>
                                    <p:set>
                                      <p:cBhvr>
                                        <p:cTn id="169"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5" grpId="1" animBg="1">
        <p:tmplLst>
          <p:tmpl>
            <p:tnLst>
              <p:par>
                <p:cTn presetID="53" presetClass="exit" presetSubtype="32" fill="hold" nodeType="clickEffect">
                  <p:stCondLst>
                    <p:cond delay="0"/>
                  </p:stCondLst>
                  <p:childTnLst>
                    <p:anim calcmode="lin" valueType="num">
                      <p:cBhvr>
                        <p:cTn dur="500"/>
                        <p:tgtEl>
                          <p:spTgt spid="35"/>
                        </p:tgtEl>
                        <p:attrNameLst>
                          <p:attrName>ppt_w</p:attrName>
                        </p:attrNameLst>
                      </p:cBhvr>
                      <p:tavLst>
                        <p:tav tm="0">
                          <p:val>
                            <p:strVal val="ppt_w"/>
                          </p:val>
                        </p:tav>
                        <p:tav tm="100000">
                          <p:val>
                            <p:fltVal val="0"/>
                          </p:val>
                        </p:tav>
                      </p:tavLst>
                    </p:anim>
                    <p:anim calcmode="lin" valueType="num">
                      <p:cBhvr>
                        <p:cTn dur="500"/>
                        <p:tgtEl>
                          <p:spTgt spid="35"/>
                        </p:tgtEl>
                        <p:attrNameLst>
                          <p:attrName>ppt_h</p:attrName>
                        </p:attrNameLst>
                      </p:cBhvr>
                      <p:tavLst>
                        <p:tav tm="0">
                          <p:val>
                            <p:strVal val="ppt_h"/>
                          </p:val>
                        </p:tav>
                        <p:tav tm="100000">
                          <p:val>
                            <p:fltVal val="0"/>
                          </p:val>
                        </p:tav>
                      </p:tavLst>
                    </p:anim>
                    <p:animEffect transition="out" filter="fade">
                      <p:cBhvr>
                        <p:cTn dur="500"/>
                        <p:tgtEl>
                          <p:spTgt spid="35"/>
                        </p:tgtEl>
                      </p:cBhvr>
                    </p:animEffect>
                    <p:set>
                      <p:cBhvr>
                        <p:cTn dur="1" fill="hold">
                          <p:stCondLst>
                            <p:cond delay="499"/>
                          </p:stCondLst>
                        </p:cTn>
                        <p:tgtEl>
                          <p:spTgt spid="35"/>
                        </p:tgtEl>
                        <p:attrNameLst>
                          <p:attrName>style.visibility</p:attrName>
                        </p:attrNameLst>
                      </p:cBhvr>
                      <p:to>
                        <p:strVal val="hidden"/>
                      </p:to>
                    </p:se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0" grpId="1" animBg="1">
        <p:tmplLst>
          <p:tmpl>
            <p:tnLst>
              <p:par>
                <p:cTn presetID="53" presetClass="exit" presetSubtype="32" fill="hold" nodeType="withEffect">
                  <p:stCondLst>
                    <p:cond delay="0"/>
                  </p:stCondLst>
                  <p:childTnLst>
                    <p:anim calcmode="lin" valueType="num">
                      <p:cBhvr>
                        <p:cTn dur="500"/>
                        <p:tgtEl>
                          <p:spTgt spid="40"/>
                        </p:tgtEl>
                        <p:attrNameLst>
                          <p:attrName>ppt_w</p:attrName>
                        </p:attrNameLst>
                      </p:cBhvr>
                      <p:tavLst>
                        <p:tav tm="0">
                          <p:val>
                            <p:strVal val="ppt_w"/>
                          </p:val>
                        </p:tav>
                        <p:tav tm="100000">
                          <p:val>
                            <p:fltVal val="0"/>
                          </p:val>
                        </p:tav>
                      </p:tavLst>
                    </p:anim>
                    <p:anim calcmode="lin" valueType="num">
                      <p:cBhvr>
                        <p:cTn dur="500"/>
                        <p:tgtEl>
                          <p:spTgt spid="40"/>
                        </p:tgtEl>
                        <p:attrNameLst>
                          <p:attrName>ppt_h</p:attrName>
                        </p:attrNameLst>
                      </p:cBhvr>
                      <p:tavLst>
                        <p:tav tm="0">
                          <p:val>
                            <p:strVal val="ppt_h"/>
                          </p:val>
                        </p:tav>
                        <p:tav tm="100000">
                          <p:val>
                            <p:fltVal val="0"/>
                          </p:val>
                        </p:tav>
                      </p:tavLst>
                    </p:anim>
                    <p:animEffect transition="out" filter="fade">
                      <p:cBhvr>
                        <p:cTn dur="500"/>
                        <p:tgtEl>
                          <p:spTgt spid="40"/>
                        </p:tgtEl>
                      </p:cBhvr>
                    </p:animEffect>
                    <p:set>
                      <p:cBhvr>
                        <p:cTn dur="1" fill="hold">
                          <p:stCondLst>
                            <p:cond delay="499"/>
                          </p:stCondLst>
                        </p:cTn>
                        <p:tgtEl>
                          <p:spTgt spid="40"/>
                        </p:tgtEl>
                        <p:attrNameLst>
                          <p:attrName>style.visibility</p:attrName>
                        </p:attrNameLst>
                      </p:cBhvr>
                      <p:to>
                        <p:strVal val="hidden"/>
                      </p:to>
                    </p:se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1" grpId="1" animBg="1">
        <p:tmplLst>
          <p:tmpl>
            <p:tnLst>
              <p:par>
                <p:cTn presetID="53" presetClass="exit" presetSubtype="32" fill="hold" nodeType="clickEffect">
                  <p:stCondLst>
                    <p:cond delay="0"/>
                  </p:stCondLst>
                  <p:childTnLst>
                    <p:anim calcmode="lin" valueType="num">
                      <p:cBhvr>
                        <p:cTn dur="500"/>
                        <p:tgtEl>
                          <p:spTgt spid="41"/>
                        </p:tgtEl>
                        <p:attrNameLst>
                          <p:attrName>ppt_w</p:attrName>
                        </p:attrNameLst>
                      </p:cBhvr>
                      <p:tavLst>
                        <p:tav tm="0">
                          <p:val>
                            <p:strVal val="ppt_w"/>
                          </p:val>
                        </p:tav>
                        <p:tav tm="100000">
                          <p:val>
                            <p:fltVal val="0"/>
                          </p:val>
                        </p:tav>
                      </p:tavLst>
                    </p:anim>
                    <p:anim calcmode="lin" valueType="num">
                      <p:cBhvr>
                        <p:cTn dur="500"/>
                        <p:tgtEl>
                          <p:spTgt spid="41"/>
                        </p:tgtEl>
                        <p:attrNameLst>
                          <p:attrName>ppt_h</p:attrName>
                        </p:attrNameLst>
                      </p:cBhvr>
                      <p:tavLst>
                        <p:tav tm="0">
                          <p:val>
                            <p:strVal val="ppt_h"/>
                          </p:val>
                        </p:tav>
                        <p:tav tm="100000">
                          <p:val>
                            <p:fltVal val="0"/>
                          </p:val>
                        </p:tav>
                      </p:tavLst>
                    </p:anim>
                    <p:animEffect transition="out" filter="fade">
                      <p:cBhvr>
                        <p:cTn dur="500"/>
                        <p:tgtEl>
                          <p:spTgt spid="41"/>
                        </p:tgtEl>
                      </p:cBhvr>
                    </p:animEffect>
                    <p:set>
                      <p:cBhvr>
                        <p:cTn dur="1" fill="hold">
                          <p:stCondLst>
                            <p:cond delay="499"/>
                          </p:stCondLst>
                        </p:cTn>
                        <p:tgtEl>
                          <p:spTgt spid="41"/>
                        </p:tgtEl>
                        <p:attrNameLst>
                          <p:attrName>style.visibility</p:attrName>
                        </p:attrNameLst>
                      </p:cBhvr>
                      <p:to>
                        <p:strVal val="hidden"/>
                      </p:to>
                    </p:se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2" grpId="1" animBg="1">
        <p:tmplLst>
          <p:tmpl>
            <p:tnLst>
              <p:par>
                <p:cTn presetID="53" presetClass="exit" presetSubtype="32" fill="hold" nodeType="withEffect">
                  <p:stCondLst>
                    <p:cond delay="0"/>
                  </p:stCondLst>
                  <p:childTnLst>
                    <p:anim calcmode="lin" valueType="num">
                      <p:cBhvr>
                        <p:cTn dur="500"/>
                        <p:tgtEl>
                          <p:spTgt spid="42"/>
                        </p:tgtEl>
                        <p:attrNameLst>
                          <p:attrName>ppt_w</p:attrName>
                        </p:attrNameLst>
                      </p:cBhvr>
                      <p:tavLst>
                        <p:tav tm="0">
                          <p:val>
                            <p:strVal val="ppt_w"/>
                          </p:val>
                        </p:tav>
                        <p:tav tm="100000">
                          <p:val>
                            <p:fltVal val="0"/>
                          </p:val>
                        </p:tav>
                      </p:tavLst>
                    </p:anim>
                    <p:anim calcmode="lin" valueType="num">
                      <p:cBhvr>
                        <p:cTn dur="500"/>
                        <p:tgtEl>
                          <p:spTgt spid="42"/>
                        </p:tgtEl>
                        <p:attrNameLst>
                          <p:attrName>ppt_h</p:attrName>
                        </p:attrNameLst>
                      </p:cBhvr>
                      <p:tavLst>
                        <p:tav tm="0">
                          <p:val>
                            <p:strVal val="ppt_h"/>
                          </p:val>
                        </p:tav>
                        <p:tav tm="100000">
                          <p:val>
                            <p:fltVal val="0"/>
                          </p:val>
                        </p:tav>
                      </p:tavLst>
                    </p:anim>
                    <p:animEffect transition="out" filter="fade">
                      <p:cBhvr>
                        <p:cTn dur="500"/>
                        <p:tgtEl>
                          <p:spTgt spid="42"/>
                        </p:tgtEl>
                      </p:cBhvr>
                    </p:animEffect>
                    <p:set>
                      <p:cBhvr>
                        <p:cTn dur="1" fill="hold">
                          <p:stCondLst>
                            <p:cond delay="499"/>
                          </p:stCondLst>
                        </p:cTn>
                        <p:tgtEl>
                          <p:spTgt spid="42"/>
                        </p:tgtEl>
                        <p:attrNameLst>
                          <p:attrName>style.visibility</p:attrName>
                        </p:attrNameLst>
                      </p:cBhvr>
                      <p:to>
                        <p:strVal val="hidden"/>
                      </p:to>
                    </p:se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rners 1-2-3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2082726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5"/>
                                        </p:tgtEl>
                                        <p:attrNameLst>
                                          <p:attrName>ppt_w</p:attrName>
                                        </p:attrNameLst>
                                      </p:cBhvr>
                                      <p:tavLst>
                                        <p:tav tm="0">
                                          <p:val>
                                            <p:strVal val="ppt_w"/>
                                          </p:val>
                                        </p:tav>
                                        <p:tav tm="100000">
                                          <p:val>
                                            <p:fltVal val="0"/>
                                          </p:val>
                                        </p:tav>
                                      </p:tavLst>
                                    </p:anim>
                                    <p:anim calcmode="lin" valueType="num">
                                      <p:cBhvr>
                                        <p:cTn id="150" dur="500"/>
                                        <p:tgtEl>
                                          <p:spTgt spid="45"/>
                                        </p:tgtEl>
                                        <p:attrNameLst>
                                          <p:attrName>ppt_h</p:attrName>
                                        </p:attrNameLst>
                                      </p:cBhvr>
                                      <p:tavLst>
                                        <p:tav tm="0">
                                          <p:val>
                                            <p:strVal val="ppt_h"/>
                                          </p:val>
                                        </p:tav>
                                        <p:tav tm="100000">
                                          <p:val>
                                            <p:fltVal val="0"/>
                                          </p:val>
                                        </p:tav>
                                      </p:tavLst>
                                    </p:anim>
                                    <p:animEffect transition="out" filter="fade">
                                      <p:cBhvr>
                                        <p:cTn id="151" dur="500"/>
                                        <p:tgtEl>
                                          <p:spTgt spid="45"/>
                                        </p:tgtEl>
                                      </p:cBhvr>
                                    </p:animEffect>
                                    <p:set>
                                      <p:cBhvr>
                                        <p:cTn id="152" dur="1" fill="hold">
                                          <p:stCondLst>
                                            <p:cond delay="499"/>
                                          </p:stCondLst>
                                        </p:cTn>
                                        <p:tgtEl>
                                          <p:spTgt spid="45"/>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6"/>
                                        </p:tgtEl>
                                        <p:attrNameLst>
                                          <p:attrName>ppt_w</p:attrName>
                                        </p:attrNameLst>
                                      </p:cBhvr>
                                      <p:tavLst>
                                        <p:tav tm="0">
                                          <p:val>
                                            <p:strVal val="ppt_w"/>
                                          </p:val>
                                        </p:tav>
                                        <p:tav tm="100000">
                                          <p:val>
                                            <p:fltVal val="0"/>
                                          </p:val>
                                        </p:tav>
                                      </p:tavLst>
                                    </p:anim>
                                    <p:anim calcmode="lin" valueType="num">
                                      <p:cBhvr>
                                        <p:cTn id="155" dur="500"/>
                                        <p:tgtEl>
                                          <p:spTgt spid="46"/>
                                        </p:tgtEl>
                                        <p:attrNameLst>
                                          <p:attrName>ppt_h</p:attrName>
                                        </p:attrNameLst>
                                      </p:cBhvr>
                                      <p:tavLst>
                                        <p:tav tm="0">
                                          <p:val>
                                            <p:strVal val="ppt_h"/>
                                          </p:val>
                                        </p:tav>
                                        <p:tav tm="100000">
                                          <p:val>
                                            <p:fltVal val="0"/>
                                          </p:val>
                                        </p:tav>
                                      </p:tavLst>
                                    </p:anim>
                                    <p:animEffect transition="out" filter="fade">
                                      <p:cBhvr>
                                        <p:cTn id="156" dur="500"/>
                                        <p:tgtEl>
                                          <p:spTgt spid="46"/>
                                        </p:tgtEl>
                                      </p:cBhvr>
                                    </p:animEffect>
                                    <p:set>
                                      <p:cBhvr>
                                        <p:cTn id="157" dur="1" fill="hold">
                                          <p:stCondLst>
                                            <p:cond delay="4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5" grpId="1" animBg="1">
        <p:tmplLst>
          <p:tmpl>
            <p:tnLst>
              <p:par>
                <p:cTn presetID="53" presetClass="exit" presetSubtype="32" fill="hold" nodeType="clickEffect">
                  <p:stCondLst>
                    <p:cond delay="0"/>
                  </p:stCondLst>
                  <p:childTnLst>
                    <p:anim calcmode="lin" valueType="num">
                      <p:cBhvr>
                        <p:cTn dur="500"/>
                        <p:tgtEl>
                          <p:spTgt spid="45"/>
                        </p:tgtEl>
                        <p:attrNameLst>
                          <p:attrName>ppt_w</p:attrName>
                        </p:attrNameLst>
                      </p:cBhvr>
                      <p:tavLst>
                        <p:tav tm="0">
                          <p:val>
                            <p:strVal val="ppt_w"/>
                          </p:val>
                        </p:tav>
                        <p:tav tm="100000">
                          <p:val>
                            <p:fltVal val="0"/>
                          </p:val>
                        </p:tav>
                      </p:tavLst>
                    </p:anim>
                    <p:anim calcmode="lin" valueType="num">
                      <p:cBhvr>
                        <p:cTn dur="500"/>
                        <p:tgtEl>
                          <p:spTgt spid="45"/>
                        </p:tgtEl>
                        <p:attrNameLst>
                          <p:attrName>ppt_h</p:attrName>
                        </p:attrNameLst>
                      </p:cBhvr>
                      <p:tavLst>
                        <p:tav tm="0">
                          <p:val>
                            <p:strVal val="ppt_h"/>
                          </p:val>
                        </p:tav>
                        <p:tav tm="100000">
                          <p:val>
                            <p:fltVal val="0"/>
                          </p:val>
                        </p:tav>
                      </p:tavLst>
                    </p:anim>
                    <p:animEffect transition="out" filter="fade">
                      <p:cBhvr>
                        <p:cTn dur="500"/>
                        <p:tgtEl>
                          <p:spTgt spid="45"/>
                        </p:tgtEl>
                      </p:cBhvr>
                    </p:animEffect>
                    <p:set>
                      <p:cBhvr>
                        <p:cTn dur="1" fill="hold">
                          <p:stCondLst>
                            <p:cond delay="499"/>
                          </p:stCondLst>
                        </p:cTn>
                        <p:tgtEl>
                          <p:spTgt spid="45"/>
                        </p:tgtEl>
                        <p:attrNameLst>
                          <p:attrName>style.visibility</p:attrName>
                        </p:attrNameLst>
                      </p:cBhvr>
                      <p:to>
                        <p:strVal val="hidden"/>
                      </p:to>
                    </p:se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6" grpId="1" animBg="1">
        <p:tmplLst>
          <p:tmpl>
            <p:tnLst>
              <p:par>
                <p:cTn presetID="53" presetClass="exit" presetSubtype="32" fill="hold" nodeType="withEffect">
                  <p:stCondLst>
                    <p:cond delay="0"/>
                  </p:stCondLst>
                  <p:childTnLst>
                    <p:anim calcmode="lin" valueType="num">
                      <p:cBhvr>
                        <p:cTn dur="500"/>
                        <p:tgtEl>
                          <p:spTgt spid="46"/>
                        </p:tgtEl>
                        <p:attrNameLst>
                          <p:attrName>ppt_w</p:attrName>
                        </p:attrNameLst>
                      </p:cBhvr>
                      <p:tavLst>
                        <p:tav tm="0">
                          <p:val>
                            <p:strVal val="ppt_w"/>
                          </p:val>
                        </p:tav>
                        <p:tav tm="100000">
                          <p:val>
                            <p:fltVal val="0"/>
                          </p:val>
                        </p:tav>
                      </p:tavLst>
                    </p:anim>
                    <p:anim calcmode="lin" valueType="num">
                      <p:cBhvr>
                        <p:cTn dur="500"/>
                        <p:tgtEl>
                          <p:spTgt spid="46"/>
                        </p:tgtEl>
                        <p:attrNameLst>
                          <p:attrName>ppt_h</p:attrName>
                        </p:attrNameLst>
                      </p:cBhvr>
                      <p:tavLst>
                        <p:tav tm="0">
                          <p:val>
                            <p:strVal val="ppt_h"/>
                          </p:val>
                        </p:tav>
                        <p:tav tm="100000">
                          <p:val>
                            <p:fltVal val="0"/>
                          </p:val>
                        </p:tav>
                      </p:tavLst>
                    </p:anim>
                    <p:animEffect transition="out" filter="fade">
                      <p:cBhvr>
                        <p:cTn dur="500"/>
                        <p:tgtEl>
                          <p:spTgt spid="46"/>
                        </p:tgtEl>
                      </p:cBhvr>
                    </p:animEffect>
                    <p:set>
                      <p:cBhvr>
                        <p:cTn dur="1" fill="hold">
                          <p:stCondLst>
                            <p:cond delay="499"/>
                          </p:stCondLst>
                        </p:cTn>
                        <p:tgtEl>
                          <p:spTgt spid="46"/>
                        </p:tgtEl>
                        <p:attrNameLst>
                          <p:attrName>style.visibility</p:attrName>
                        </p:attrNameLst>
                      </p:cBhvr>
                      <p:to>
                        <p:strVal val="hidden"/>
                      </p:to>
                    </p:set>
                  </p:childTnLst>
                </p:cTn>
              </p:par>
            </p:tnLst>
          </p:tmpl>
        </p:tmplLst>
      </p:bldP>
      <p:bldP spid="31" grpId="0" animBg="1"/>
      <p:bldP spid="31" grpId="1" animBg="1"/>
      <p:bldP spid="32" grpId="0" animBg="1"/>
      <p:bldP spid="32" grpId="1" animBg="1"/>
      <p:bldP spid="33" grpId="0" animBg="1"/>
      <p:bldP spid="33" grpId="1"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rners 1-2-4 Remain">
    <p:spTree>
      <p:nvGrpSpPr>
        <p:cNvPr id="1" name=""/>
        <p:cNvGrpSpPr/>
        <p:nvPr/>
      </p:nvGrpSpPr>
      <p:grpSpPr>
        <a:xfrm>
          <a:off x="0" y="0"/>
          <a:ext cx="0" cy="0"/>
          <a:chOff x="0" y="0"/>
          <a:chExt cx="0" cy="0"/>
        </a:xfrm>
      </p:grpSpPr>
      <p:sp>
        <p:nvSpPr>
          <p:cNvPr id="9" name="직사각형 20"/>
          <p:cNvSpPr/>
          <p:nvPr userDrawn="1"/>
        </p:nvSpPr>
        <p:spPr>
          <a:xfrm>
            <a:off x="0" y="5943600"/>
            <a:ext cx="9144000" cy="9144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nchorCtr="0"/>
          <a:lstStyle/>
          <a:p>
            <a:pPr algn="ctr"/>
            <a:endParaRPr lang="ko-KR" altLang="en-US" dirty="0">
              <a:latin typeface="BM JUA " panose="02020603020101020101" pitchFamily="18" charset="-127"/>
              <a:ea typeface="BM JUA " panose="02020603020101020101" pitchFamily="18" charset="-127"/>
            </a:endParaRPr>
          </a:p>
        </p:txBody>
      </p:sp>
      <p:sp>
        <p:nvSpPr>
          <p:cNvPr id="21" name="Rectangle 114"/>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9</a:t>
            </a:r>
          </a:p>
        </p:txBody>
      </p:sp>
      <p:sp>
        <p:nvSpPr>
          <p:cNvPr id="22" name="Rectangle 115"/>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8</a:t>
            </a:r>
          </a:p>
        </p:txBody>
      </p:sp>
      <p:sp>
        <p:nvSpPr>
          <p:cNvPr id="23" name="Rectangle 116"/>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7</a:t>
            </a:r>
          </a:p>
        </p:txBody>
      </p:sp>
      <p:sp>
        <p:nvSpPr>
          <p:cNvPr id="24" name="Rectangle 117"/>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chemeClr val="bg1"/>
                </a:solidFill>
                <a:latin typeface="BM JUA " panose="02020603020101020101" pitchFamily="18" charset="-127"/>
              </a:rPr>
              <a:t>6</a:t>
            </a:r>
          </a:p>
        </p:txBody>
      </p:sp>
      <p:sp>
        <p:nvSpPr>
          <p:cNvPr id="25" name="Rectangle 118"/>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5</a:t>
            </a:r>
          </a:p>
        </p:txBody>
      </p:sp>
      <p:sp>
        <p:nvSpPr>
          <p:cNvPr id="26" name="Rectangle 119"/>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4</a:t>
            </a:r>
          </a:p>
        </p:txBody>
      </p:sp>
      <p:sp>
        <p:nvSpPr>
          <p:cNvPr id="27" name="Rectangle 120"/>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3</a:t>
            </a:r>
          </a:p>
        </p:txBody>
      </p:sp>
      <p:sp>
        <p:nvSpPr>
          <p:cNvPr id="28" name="Rectangle 121"/>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2</a:t>
            </a:r>
          </a:p>
        </p:txBody>
      </p:sp>
      <p:sp>
        <p:nvSpPr>
          <p:cNvPr id="29" name="Rectangle 122"/>
          <p:cNvSpPr>
            <a:spLocks noChangeArrowheads="1"/>
          </p:cNvSpPr>
          <p:nvPr userDrawn="1"/>
        </p:nvSpPr>
        <p:spPr bwMode="auto">
          <a:xfrm>
            <a:off x="0" y="5943600"/>
            <a:ext cx="9144000"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1</a:t>
            </a:r>
          </a:p>
        </p:txBody>
      </p:sp>
      <p:sp>
        <p:nvSpPr>
          <p:cNvPr id="30" name="Rectangle 123"/>
          <p:cNvSpPr>
            <a:spLocks noChangeArrowheads="1"/>
          </p:cNvSpPr>
          <p:nvPr userDrawn="1"/>
        </p:nvSpPr>
        <p:spPr bwMode="auto">
          <a:xfrm>
            <a:off x="2" y="5943600"/>
            <a:ext cx="9143999" cy="914400"/>
          </a:xfrm>
          <a:prstGeom prst="rect">
            <a:avLst/>
          </a:prstGeom>
          <a:noFill/>
          <a:ln w="38100">
            <a:noFill/>
            <a:miter lim="800000"/>
            <a:headEnd/>
            <a:tailEnd/>
          </a:ln>
          <a:effectLst/>
        </p:spPr>
        <p:txBody>
          <a:bodyPr wrap="none" anchor="t" anchorCtr="0"/>
          <a:lstStyle/>
          <a:p>
            <a:pPr algn="ctr"/>
            <a:r>
              <a:rPr lang="en-GB" sz="7200" b="1" dirty="0">
                <a:solidFill>
                  <a:srgbClr val="0070C0"/>
                </a:solidFill>
                <a:latin typeface="BM JUA " panose="02020603020101020101" pitchFamily="18" charset="-127"/>
              </a:rPr>
              <a:t>0</a:t>
            </a:r>
          </a:p>
        </p:txBody>
      </p:sp>
      <p:sp>
        <p:nvSpPr>
          <p:cNvPr id="35" name="Content Placeholder 34"/>
          <p:cNvSpPr>
            <a:spLocks noGrp="1"/>
          </p:cNvSpPr>
          <p:nvPr>
            <p:ph sz="quarter" idx="10" hasCustomPrompt="1"/>
          </p:nvPr>
        </p:nvSpPr>
        <p:spPr>
          <a:xfrm>
            <a:off x="739775" y="682625"/>
            <a:ext cx="3671888" cy="2205038"/>
          </a:xfrm>
          <a:prstGeom prst="roundRect">
            <a:avLst/>
          </a:prstGeom>
          <a:ln w="25400">
            <a:solidFill>
              <a:schemeClr val="bg1"/>
            </a:solidFill>
          </a:ln>
          <a:effectLst>
            <a:outerShdw blurRad="63500" sx="103000" sy="103000" algn="ctr" rotWithShape="0">
              <a:srgbClr val="6E00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0" name="Text Placeholder 39"/>
          <p:cNvSpPr>
            <a:spLocks noGrp="1"/>
          </p:cNvSpPr>
          <p:nvPr>
            <p:ph type="body" sz="quarter" idx="11" hasCustomPrompt="1"/>
          </p:nvPr>
        </p:nvSpPr>
        <p:spPr>
          <a:xfrm>
            <a:off x="672200" y="2170495"/>
            <a:ext cx="3807049" cy="670366"/>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1</a:t>
            </a:r>
            <a:endParaRPr lang="ko-KR" altLang="en-US" dirty="0"/>
          </a:p>
        </p:txBody>
      </p:sp>
      <p:sp>
        <p:nvSpPr>
          <p:cNvPr id="41" name="Content Placeholder 34"/>
          <p:cNvSpPr>
            <a:spLocks noGrp="1"/>
          </p:cNvSpPr>
          <p:nvPr>
            <p:ph sz="quarter" idx="12" hasCustomPrompt="1"/>
          </p:nvPr>
        </p:nvSpPr>
        <p:spPr>
          <a:xfrm>
            <a:off x="4735057" y="682625"/>
            <a:ext cx="3671888" cy="2205038"/>
          </a:xfrm>
          <a:prstGeom prst="roundRect">
            <a:avLst/>
          </a:prstGeom>
          <a:ln w="25400">
            <a:solidFill>
              <a:schemeClr val="bg1"/>
            </a:solidFill>
          </a:ln>
          <a:effectLst>
            <a:outerShdw blurRad="63500" sx="103000" sy="103000" algn="ctr" rotWithShape="0">
              <a:srgbClr val="826300">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2" name="Text Placeholder 39"/>
          <p:cNvSpPr>
            <a:spLocks noGrp="1"/>
          </p:cNvSpPr>
          <p:nvPr>
            <p:ph type="body" sz="quarter" idx="13" hasCustomPrompt="1"/>
          </p:nvPr>
        </p:nvSpPr>
        <p:spPr>
          <a:xfrm>
            <a:off x="4667482" y="2170495"/>
            <a:ext cx="3807049" cy="670366"/>
          </a:xfrm>
          <a:prstGeom prst="roundRect">
            <a:avLst/>
          </a:prstGeom>
          <a:solidFill>
            <a:schemeClr val="bg1"/>
          </a:solidFill>
          <a:ln>
            <a:solidFill>
              <a:srgbClr val="FFFF00"/>
            </a:solidFill>
          </a:ln>
          <a:effectLst>
            <a:outerShdw blurRad="50800" dist="38100" dir="5400000" sx="103000" sy="103000" algn="t" rotWithShape="0">
              <a:srgbClr val="826300">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2</a:t>
            </a:r>
            <a:endParaRPr lang="ko-KR" altLang="en-US" dirty="0"/>
          </a:p>
        </p:txBody>
      </p:sp>
      <p:sp>
        <p:nvSpPr>
          <p:cNvPr id="43" name="Content Placeholder 34"/>
          <p:cNvSpPr>
            <a:spLocks noGrp="1"/>
          </p:cNvSpPr>
          <p:nvPr>
            <p:ph sz="quarter" idx="14" hasCustomPrompt="1"/>
          </p:nvPr>
        </p:nvSpPr>
        <p:spPr>
          <a:xfrm>
            <a:off x="739775" y="3164067"/>
            <a:ext cx="3671888" cy="2205038"/>
          </a:xfrm>
          <a:prstGeom prst="roundRect">
            <a:avLst/>
          </a:prstGeom>
          <a:ln w="25400">
            <a:solidFill>
              <a:schemeClr val="bg1"/>
            </a:solidFill>
          </a:ln>
          <a:effectLst>
            <a:outerShdw blurRad="63500" sx="103000" sy="103000" algn="ctr" rotWithShape="0">
              <a:srgbClr val="003F6E">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4" name="Text Placeholder 39"/>
          <p:cNvSpPr>
            <a:spLocks noGrp="1"/>
          </p:cNvSpPr>
          <p:nvPr>
            <p:ph type="body" sz="quarter" idx="15" hasCustomPrompt="1"/>
          </p:nvPr>
        </p:nvSpPr>
        <p:spPr>
          <a:xfrm>
            <a:off x="672200" y="4651937"/>
            <a:ext cx="3807049" cy="670366"/>
          </a:xfrm>
          <a:prstGeom prst="roundRect">
            <a:avLst/>
          </a:prstGeom>
          <a:solidFill>
            <a:schemeClr val="bg1"/>
          </a:solidFill>
          <a:ln>
            <a:solidFill>
              <a:srgbClr val="00B0F0"/>
            </a:solidFill>
          </a:ln>
          <a:effectLst>
            <a:outerShdw blurRad="50800" dist="38100" dir="5400000" sx="103000" sy="103000" algn="t" rotWithShape="0">
              <a:srgbClr val="003F6E">
                <a:alpha val="40000"/>
              </a:srgbClr>
            </a:outerShdw>
          </a:effectLst>
        </p:spPr>
        <p:txBody>
          <a:bodyPr wrap="square" tIns="216000" bIns="72000" anchor="ctr" anchorCtr="0">
            <a:normAutofit/>
          </a:bodyPr>
          <a:lstStyle>
            <a:lvl1pPr marL="0" indent="0" algn="ctr">
              <a:buNone/>
              <a:defRPr sz="3200" baseline="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3</a:t>
            </a:r>
            <a:endParaRPr lang="ko-KR" altLang="en-US" dirty="0"/>
          </a:p>
        </p:txBody>
      </p:sp>
      <p:sp>
        <p:nvSpPr>
          <p:cNvPr id="45" name="Content Placeholder 34"/>
          <p:cNvSpPr>
            <a:spLocks noGrp="1"/>
          </p:cNvSpPr>
          <p:nvPr>
            <p:ph sz="quarter" idx="16" hasCustomPrompt="1"/>
          </p:nvPr>
        </p:nvSpPr>
        <p:spPr>
          <a:xfrm>
            <a:off x="4735057" y="3164067"/>
            <a:ext cx="3671888" cy="2205038"/>
          </a:xfrm>
          <a:prstGeom prst="roundRect">
            <a:avLst/>
          </a:prstGeom>
          <a:ln w="25400">
            <a:solidFill>
              <a:schemeClr val="bg1"/>
            </a:solidFill>
          </a:ln>
          <a:effectLst>
            <a:outerShdw blurRad="63500" sx="103000" sy="103000" algn="ctr" rotWithShape="0">
              <a:srgbClr val="005828">
                <a:alpha val="40000"/>
              </a:srgbClr>
            </a:outerShdw>
          </a:effectLst>
        </p:spPr>
        <p:txBody>
          <a:bodyPr tIns="108000"/>
          <a:lstStyle>
            <a:lvl1pPr marL="0" indent="0" algn="ctr" latinLnBrk="0">
              <a:buNone/>
              <a:defRPr baseline="0">
                <a:solidFill>
                  <a:schemeClr val="bg1"/>
                </a:solidFill>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Copy and paste pictures here.</a:t>
            </a:r>
            <a:endParaRPr lang="ko-KR" altLang="en-US" dirty="0"/>
          </a:p>
        </p:txBody>
      </p:sp>
      <p:sp>
        <p:nvSpPr>
          <p:cNvPr id="46" name="Text Placeholder 39"/>
          <p:cNvSpPr>
            <a:spLocks noGrp="1"/>
          </p:cNvSpPr>
          <p:nvPr>
            <p:ph type="body" sz="quarter" idx="17" hasCustomPrompt="1"/>
          </p:nvPr>
        </p:nvSpPr>
        <p:spPr>
          <a:xfrm>
            <a:off x="4667482" y="4651937"/>
            <a:ext cx="3807049" cy="670366"/>
          </a:xfrm>
          <a:prstGeom prst="roundRect">
            <a:avLst/>
          </a:prstGeom>
          <a:solidFill>
            <a:schemeClr val="bg1"/>
          </a:solidFill>
          <a:ln>
            <a:solidFill>
              <a:srgbClr val="92D050"/>
            </a:solidFill>
          </a:ln>
          <a:effectLst>
            <a:outerShdw blurRad="50800" dist="38100" dir="5400000" sx="103000" sy="103000" algn="t" rotWithShape="0">
              <a:srgbClr val="005828">
                <a:alpha val="40000"/>
              </a:srgbClr>
            </a:outerShdw>
          </a:effectLst>
        </p:spPr>
        <p:txBody>
          <a:bodyPr wrap="square" tIns="216000" bIns="72000" anchor="ctr" anchorCtr="0">
            <a:normAutofit/>
          </a:bodyPr>
          <a:lstStyle>
            <a:lvl1pPr marL="0" indent="0" algn="ctr">
              <a:buNone/>
              <a:defRPr sz="3200">
                <a:latin typeface="BM JUA " panose="02020603020101020101" pitchFamily="18" charset="-127"/>
                <a:ea typeface="BM JUA " panose="02020603020101020101" pitchFamily="18" charset="-127"/>
              </a:defRPr>
            </a:lvl1pPr>
            <a:lvl2pPr marL="457200" indent="0">
              <a:buNone/>
              <a:defRPr>
                <a:latin typeface="Handfish White" panose="02000603000000000000" pitchFamily="2" charset="0"/>
              </a:defRPr>
            </a:lvl2pPr>
            <a:lvl3pPr marL="914400" indent="0">
              <a:buNone/>
              <a:defRPr>
                <a:latin typeface="Handfish White" panose="02000603000000000000" pitchFamily="2" charset="0"/>
              </a:defRPr>
            </a:lvl3pPr>
            <a:lvl4pPr marL="1371600" indent="0">
              <a:buNone/>
              <a:defRPr>
                <a:latin typeface="Handfish White" panose="02000603000000000000" pitchFamily="2" charset="0"/>
              </a:defRPr>
            </a:lvl4pPr>
            <a:lvl5pPr marL="1828800" indent="0">
              <a:buNone/>
              <a:defRPr>
                <a:latin typeface="Handfish White" panose="02000603000000000000" pitchFamily="2" charset="0"/>
              </a:defRPr>
            </a:lvl5pPr>
          </a:lstStyle>
          <a:p>
            <a:pPr lvl="0"/>
            <a:r>
              <a:rPr lang="en-US" altLang="ko-KR" dirty="0"/>
              <a:t>Phrase 4</a:t>
            </a:r>
            <a:endParaRPr lang="ko-KR" altLang="en-US" dirty="0"/>
          </a:p>
        </p:txBody>
      </p:sp>
      <p:sp>
        <p:nvSpPr>
          <p:cNvPr id="31" name="Rectangle 7"/>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Ready?</a:t>
            </a:r>
          </a:p>
        </p:txBody>
      </p:sp>
      <p:sp>
        <p:nvSpPr>
          <p:cNvPr id="32" name="Rectangle 9"/>
          <p:cNvSpPr>
            <a:spLocks noChangeArrowheads="1"/>
          </p:cNvSpPr>
          <p:nvPr userDrawn="1"/>
        </p:nvSpPr>
        <p:spPr bwMode="auto">
          <a:xfrm>
            <a:off x="3132000" y="5943600"/>
            <a:ext cx="2880000" cy="914400"/>
          </a:xfrm>
          <a:prstGeom prst="roundRect">
            <a:avLst/>
          </a:prstGeom>
          <a:noFill/>
          <a:ln>
            <a:noFill/>
          </a:ln>
          <a:effectLst/>
        </p:spPr>
        <p:txBody>
          <a:bodyPr wrap="none" tIns="216000" bIns="72000" anchor="ctr" anchorCtr="0">
            <a:noAutofit/>
          </a:bodyPr>
          <a:lstStyle/>
          <a:p>
            <a:pPr lvl="0" indent="0" algn="ctr">
              <a:lnSpc>
                <a:spcPct val="90000"/>
              </a:lnSpc>
              <a:spcBef>
                <a:spcPts val="1000"/>
              </a:spcBef>
              <a:buFont typeface="Arial" panose="020B0604020202020204" pitchFamily="34" charset="0"/>
              <a:buNone/>
            </a:pPr>
            <a:r>
              <a:rPr lang="en-US" altLang="ko-KR" sz="4800" dirty="0">
                <a:solidFill>
                  <a:schemeClr val="bg1"/>
                </a:solidFill>
                <a:effectLst/>
                <a:latin typeface="BM JUA " panose="02020603020101020101" pitchFamily="18" charset="-127"/>
                <a:ea typeface="BM JUA " panose="02020603020101020101" pitchFamily="18" charset="-127"/>
              </a:rPr>
              <a:t>GO!</a:t>
            </a:r>
          </a:p>
        </p:txBody>
      </p:sp>
      <p:sp>
        <p:nvSpPr>
          <p:cNvPr id="33" name="AutoShape 8"/>
          <p:cNvSpPr>
            <a:spLocks noChangeArrowheads="1"/>
          </p:cNvSpPr>
          <p:nvPr userDrawn="1"/>
        </p:nvSpPr>
        <p:spPr bwMode="auto">
          <a:xfrm>
            <a:off x="3132000" y="5943600"/>
            <a:ext cx="2880000" cy="914400"/>
          </a:xfrm>
          <a:prstGeom prst="octagon">
            <a:avLst/>
          </a:prstGeom>
          <a:noFill/>
          <a:ln w="25400">
            <a:noFill/>
          </a:ln>
          <a:effectLst/>
        </p:spPr>
        <p:txBody>
          <a:bodyPr tIns="216000" anchor="ctr" anchorCtr="0"/>
          <a:lstStyle/>
          <a:p>
            <a:pPr lvl="0" indent="0" algn="ctr" latinLnBrk="0">
              <a:lnSpc>
                <a:spcPct val="90000"/>
              </a:lnSpc>
              <a:spcBef>
                <a:spcPts val="1000"/>
              </a:spcBef>
              <a:buFont typeface="Arial" panose="020B0604020202020204" pitchFamily="34" charset="0"/>
              <a:buNone/>
            </a:pPr>
            <a:r>
              <a:rPr lang="en-US" sz="4800" baseline="0" dirty="0">
                <a:solidFill>
                  <a:srgbClr val="C00000"/>
                </a:solidFill>
                <a:effectLst/>
                <a:latin typeface="BM JUA " panose="02020603020101020101" pitchFamily="18" charset="-127"/>
              </a:rPr>
              <a:t>STOP!</a:t>
            </a:r>
          </a:p>
        </p:txBody>
      </p:sp>
    </p:spTree>
    <p:extLst>
      <p:ext uri="{BB962C8B-B14F-4D97-AF65-F5344CB8AC3E}">
        <p14:creationId xmlns:p14="http://schemas.microsoft.com/office/powerpoint/2010/main" val="419218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Effect transition="in" filter="fade">
                                      <p:cBhvr>
                                        <p:cTn id="58" dur="500"/>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1"/>
                                            </p:cond>
                                          </p:stCondLst>
                                          <p:endCondLst>
                                            <p:cond evt="onStopAudio" delay="0">
                                              <p:tgtEl>
                                                <p:sldTgt/>
                                              </p:tgtEl>
                                            </p:cond>
                                          </p:endCondLst>
                                        </p:cTn>
                                        <p:tgtEl>
                                          <p:sndTgt r:embed="rId1" name="areyouready.wav"/>
                                        </p:tgtEl>
                                      </p:cMediaNode>
                                    </p:audio>
                                  </p:sub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1" nodeType="clickEffect">
                                  <p:stCondLst>
                                    <p:cond delay="0"/>
                                  </p:stCondLst>
                                  <p:childTnLst>
                                    <p:set>
                                      <p:cBhvr>
                                        <p:cTn id="68" dur="1" fill="hold">
                                          <p:stCondLst>
                                            <p:cond delay="0"/>
                                          </p:stCondLst>
                                        </p:cTn>
                                        <p:tgtEl>
                                          <p:spTgt spid="31"/>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2" name="go.wav"/>
                                        </p:tgtEl>
                                      </p:cMediaNode>
                                    </p:audio>
                                  </p:subTnLst>
                                </p:cTn>
                              </p:par>
                              <p:par>
                                <p:cTn id="69" presetID="2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childTnLst>
                                </p:cTn>
                              </p:par>
                              <p:par>
                                <p:cTn id="73" presetID="53" presetClass="exit" presetSubtype="0" fill="hold" grpId="1" nodeType="withEffect">
                                  <p:stCondLst>
                                    <p:cond delay="750"/>
                                  </p:stCondLst>
                                  <p:childTnLst>
                                    <p:anim calcmode="lin" valueType="num">
                                      <p:cBhvr>
                                        <p:cTn id="74" dur="250"/>
                                        <p:tgtEl>
                                          <p:spTgt spid="32"/>
                                        </p:tgtEl>
                                        <p:attrNameLst>
                                          <p:attrName>ppt_w</p:attrName>
                                        </p:attrNameLst>
                                      </p:cBhvr>
                                      <p:tavLst>
                                        <p:tav tm="0">
                                          <p:val>
                                            <p:strVal val="ppt_w"/>
                                          </p:val>
                                        </p:tav>
                                        <p:tav tm="100000">
                                          <p:val>
                                            <p:fltVal val="0"/>
                                          </p:val>
                                        </p:tav>
                                      </p:tavLst>
                                    </p:anim>
                                    <p:anim calcmode="lin" valueType="num">
                                      <p:cBhvr>
                                        <p:cTn id="75" dur="250"/>
                                        <p:tgtEl>
                                          <p:spTgt spid="32"/>
                                        </p:tgtEl>
                                        <p:attrNameLst>
                                          <p:attrName>ppt_h</p:attrName>
                                        </p:attrNameLst>
                                      </p:cBhvr>
                                      <p:tavLst>
                                        <p:tav tm="0">
                                          <p:val>
                                            <p:strVal val="ppt_h"/>
                                          </p:val>
                                        </p:tav>
                                        <p:tav tm="100000">
                                          <p:val>
                                            <p:fltVal val="0"/>
                                          </p:val>
                                        </p:tav>
                                      </p:tavLst>
                                    </p:anim>
                                    <p:animEffect transition="out" filter="fade">
                                      <p:cBhvr>
                                        <p:cTn id="76" dur="250"/>
                                        <p:tgtEl>
                                          <p:spTgt spid="32"/>
                                        </p:tgtEl>
                                      </p:cBhvr>
                                    </p:animEffect>
                                    <p:set>
                                      <p:cBhvr>
                                        <p:cTn id="77" dur="1" fill="hold">
                                          <p:stCondLst>
                                            <p:cond delay="249"/>
                                          </p:stCondLst>
                                        </p:cTn>
                                        <p:tgtEl>
                                          <p:spTgt spid="32"/>
                                        </p:tgtEl>
                                        <p:attrNameLst>
                                          <p:attrName>style.visibility</p:attrName>
                                        </p:attrNameLst>
                                      </p:cBhvr>
                                      <p:to>
                                        <p:strVal val="hidden"/>
                                      </p:to>
                                    </p:set>
                                  </p:childTnLst>
                                </p:cTn>
                              </p:par>
                              <p:par>
                                <p:cTn id="78" presetID="22" presetClass="exit" presetSubtype="2" fill="hold" nodeType="withEffect">
                                  <p:stCondLst>
                                    <p:cond delay="0"/>
                                  </p:stCondLst>
                                  <p:childTnLst>
                                    <p:animEffect transition="out" filter="wipe(right)">
                                      <p:cBhvr>
                                        <p:cTn id="79" dur="10000"/>
                                        <p:tgtEl>
                                          <p:spTgt spid="9"/>
                                        </p:tgtEl>
                                      </p:cBhvr>
                                    </p:animEffect>
                                    <p:set>
                                      <p:cBhvr>
                                        <p:cTn id="80" dur="1" fill="hold">
                                          <p:stCondLst>
                                            <p:cond delay="9999"/>
                                          </p:stCondLst>
                                        </p:cTn>
                                        <p:tgtEl>
                                          <p:spTgt spid="9"/>
                                        </p:tgtEl>
                                        <p:attrNameLst>
                                          <p:attrName>style.visibility</p:attrName>
                                        </p:attrNameLst>
                                      </p:cBhvr>
                                      <p:to>
                                        <p:strVal val="hidden"/>
                                      </p:to>
                                    </p:set>
                                  </p:childTnLst>
                                </p:cTn>
                              </p:par>
                              <p:par>
                                <p:cTn id="81" presetID="1" presetClass="emph" presetSubtype="2" fill="hold" nodeType="withEffect">
                                  <p:stCondLst>
                                    <p:cond delay="2500"/>
                                  </p:stCondLst>
                                  <p:childTnLst>
                                    <p:animClr clrSpc="rgb" dir="cw">
                                      <p:cBhvr>
                                        <p:cTn id="82" dur="2500" fill="hold"/>
                                        <p:tgtEl>
                                          <p:spTgt spid="9"/>
                                        </p:tgtEl>
                                        <p:attrNameLst>
                                          <p:attrName>fillcolor</p:attrName>
                                        </p:attrNameLst>
                                      </p:cBhvr>
                                      <p:to>
                                        <a:srgbClr val="FFC000"/>
                                      </p:to>
                                    </p:animClr>
                                    <p:set>
                                      <p:cBhvr>
                                        <p:cTn id="83" dur="2500" fill="hold"/>
                                        <p:tgtEl>
                                          <p:spTgt spid="9"/>
                                        </p:tgtEl>
                                        <p:attrNameLst>
                                          <p:attrName>fill.type</p:attrName>
                                        </p:attrNameLst>
                                      </p:cBhvr>
                                      <p:to>
                                        <p:strVal val="solid"/>
                                      </p:to>
                                    </p:set>
                                    <p:set>
                                      <p:cBhvr>
                                        <p:cTn id="84" dur="2500" fill="hold"/>
                                        <p:tgtEl>
                                          <p:spTgt spid="9"/>
                                        </p:tgtEl>
                                        <p:attrNameLst>
                                          <p:attrName>fill.on</p:attrName>
                                        </p:attrNameLst>
                                      </p:cBhvr>
                                      <p:to>
                                        <p:strVal val="true"/>
                                      </p:to>
                                    </p:set>
                                  </p:childTnLst>
                                </p:cTn>
                              </p:par>
                              <p:par>
                                <p:cTn id="85" presetID="1" presetClass="emph" presetSubtype="2" fill="hold" nodeType="withEffect">
                                  <p:stCondLst>
                                    <p:cond delay="5000"/>
                                  </p:stCondLst>
                                  <p:childTnLst>
                                    <p:animClr clrSpc="rgb" dir="cw">
                                      <p:cBhvr>
                                        <p:cTn id="86" dur="2500" fill="hold"/>
                                        <p:tgtEl>
                                          <p:spTgt spid="9"/>
                                        </p:tgtEl>
                                        <p:attrNameLst>
                                          <p:attrName>fillcolor</p:attrName>
                                        </p:attrNameLst>
                                      </p:cBhvr>
                                      <p:to>
                                        <a:srgbClr val="0070C0"/>
                                      </p:to>
                                    </p:animClr>
                                    <p:set>
                                      <p:cBhvr>
                                        <p:cTn id="87" dur="2500" fill="hold"/>
                                        <p:tgtEl>
                                          <p:spTgt spid="9"/>
                                        </p:tgtEl>
                                        <p:attrNameLst>
                                          <p:attrName>fill.type</p:attrName>
                                        </p:attrNameLst>
                                      </p:cBhvr>
                                      <p:to>
                                        <p:strVal val="solid"/>
                                      </p:to>
                                    </p:set>
                                    <p:set>
                                      <p:cBhvr>
                                        <p:cTn id="88" dur="2500" fill="hold"/>
                                        <p:tgtEl>
                                          <p:spTgt spid="9"/>
                                        </p:tgtEl>
                                        <p:attrNameLst>
                                          <p:attrName>fill.on</p:attrName>
                                        </p:attrNameLst>
                                      </p:cBhvr>
                                      <p:to>
                                        <p:strVal val="true"/>
                                      </p:to>
                                    </p:set>
                                  </p:childTnLst>
                                </p:cTn>
                              </p:par>
                              <p:par>
                                <p:cTn id="89" presetID="1" presetClass="emph" presetSubtype="2" fill="hold" nodeType="withEffect">
                                  <p:stCondLst>
                                    <p:cond delay="7500"/>
                                  </p:stCondLst>
                                  <p:childTnLst>
                                    <p:animClr clrSpc="rgb" dir="cw">
                                      <p:cBhvr>
                                        <p:cTn id="90" dur="2500" fill="hold"/>
                                        <p:tgtEl>
                                          <p:spTgt spid="9"/>
                                        </p:tgtEl>
                                        <p:attrNameLst>
                                          <p:attrName>fillcolor</p:attrName>
                                        </p:attrNameLst>
                                      </p:cBhvr>
                                      <p:to>
                                        <a:srgbClr val="00B050"/>
                                      </p:to>
                                    </p:animClr>
                                    <p:set>
                                      <p:cBhvr>
                                        <p:cTn id="91" dur="2500" fill="hold"/>
                                        <p:tgtEl>
                                          <p:spTgt spid="9"/>
                                        </p:tgtEl>
                                        <p:attrNameLst>
                                          <p:attrName>fill.type</p:attrName>
                                        </p:attrNameLst>
                                      </p:cBhvr>
                                      <p:to>
                                        <p:strVal val="solid"/>
                                      </p:to>
                                    </p:set>
                                    <p:set>
                                      <p:cBhvr>
                                        <p:cTn id="92" dur="2500" fill="hold"/>
                                        <p:tgtEl>
                                          <p:spTgt spid="9"/>
                                        </p:tgtEl>
                                        <p:attrNameLst>
                                          <p:attrName>fill.on</p:attrName>
                                        </p:attrNameLst>
                                      </p:cBhvr>
                                      <p:to>
                                        <p:strVal val="true"/>
                                      </p:to>
                                    </p:set>
                                  </p:childTnLst>
                                </p:cTn>
                              </p:par>
                              <p:par>
                                <p:cTn id="93" presetID="1" presetClass="entr" presetSubtype="0" fill="hold" nodeType="withEffect">
                                  <p:stCondLst>
                                    <p:cond delay="1000"/>
                                  </p:stCondLst>
                                  <p:childTnLst>
                                    <p:set>
                                      <p:cBhvr>
                                        <p:cTn id="94" dur="1" fill="hold">
                                          <p:stCondLst>
                                            <p:cond delay="0"/>
                                          </p:stCondLst>
                                        </p:cTn>
                                        <p:tgtEl>
                                          <p:spTgt spid="21"/>
                                        </p:tgtEl>
                                        <p:attrNameLst>
                                          <p:attrName>style.visibility</p:attrName>
                                        </p:attrNameLst>
                                      </p:cBhvr>
                                      <p:to>
                                        <p:strVal val="visible"/>
                                      </p:to>
                                    </p:set>
                                  </p:childTnLst>
                                </p:cTn>
                              </p:par>
                              <p:par>
                                <p:cTn id="95" presetID="1" presetClass="exit" presetSubtype="0" fill="hold" grpId="0" nodeType="withEffect">
                                  <p:stCondLst>
                                    <p:cond delay="2000"/>
                                  </p:stCondLst>
                                  <p:childTnLst>
                                    <p:set>
                                      <p:cBhvr>
                                        <p:cTn id="96" dur="1" fill="hold">
                                          <p:stCondLst>
                                            <p:cond delay="0"/>
                                          </p:stCondLst>
                                        </p:cTn>
                                        <p:tgtEl>
                                          <p:spTgt spid="21"/>
                                        </p:tgtEl>
                                        <p:attrNameLst>
                                          <p:attrName>style.visibility</p:attrName>
                                        </p:attrNameLst>
                                      </p:cBhvr>
                                      <p:to>
                                        <p:strVal val="hidden"/>
                                      </p:to>
                                    </p:set>
                                  </p:childTnLst>
                                  <p:subTnLst>
                                    <p:audio>
                                      <p:cMediaNode>
                                        <p:cTn display="0" masterRel="sameClick">
                                          <p:stCondLst>
                                            <p:cond evt="begin" delay="0">
                                              <p:tn val="95"/>
                                            </p:cond>
                                          </p:stCondLst>
                                          <p:endCondLst>
                                            <p:cond evt="onStopAudio" delay="0">
                                              <p:tgtEl>
                                                <p:sldTgt/>
                                              </p:tgtEl>
                                            </p:cond>
                                          </p:endCondLst>
                                        </p:cTn>
                                        <p:tgtEl>
                                          <p:sndTgt r:embed="rId3" name="tick-tock.wav"/>
                                        </p:tgtEl>
                                      </p:cMediaNode>
                                    </p:audio>
                                  </p:subTnLst>
                                </p:cTn>
                              </p:par>
                              <p:par>
                                <p:cTn id="97" presetID="1" presetClass="entr" presetSubtype="0" fill="hold" nodeType="withEffect">
                                  <p:stCondLst>
                                    <p:cond delay="2000"/>
                                  </p:stCondLst>
                                  <p:childTnLst>
                                    <p:set>
                                      <p:cBhvr>
                                        <p:cTn id="98" dur="1" fill="hold">
                                          <p:stCondLst>
                                            <p:cond delay="0"/>
                                          </p:stCondLst>
                                        </p:cTn>
                                        <p:tgtEl>
                                          <p:spTgt spid="22"/>
                                        </p:tgtEl>
                                        <p:attrNameLst>
                                          <p:attrName>style.visibility</p:attrName>
                                        </p:attrNameLst>
                                      </p:cBhvr>
                                      <p:to>
                                        <p:strVal val="visible"/>
                                      </p:to>
                                    </p:set>
                                  </p:childTnLst>
                                </p:cTn>
                              </p:par>
                              <p:par>
                                <p:cTn id="99" presetID="1" presetClass="exit" presetSubtype="0" fill="hold" grpId="0" nodeType="withEffect">
                                  <p:stCondLst>
                                    <p:cond delay="3000"/>
                                  </p:stCondLst>
                                  <p:childTnLst>
                                    <p:set>
                                      <p:cBhvr>
                                        <p:cTn id="100" dur="1" fill="hold">
                                          <p:stCondLst>
                                            <p:cond delay="0"/>
                                          </p:stCondLst>
                                        </p:cTn>
                                        <p:tgtEl>
                                          <p:spTgt spid="22"/>
                                        </p:tgtEl>
                                        <p:attrNameLst>
                                          <p:attrName>style.visibility</p:attrName>
                                        </p:attrNameLst>
                                      </p:cBhvr>
                                      <p:to>
                                        <p:strVal val="hidden"/>
                                      </p:to>
                                    </p:set>
                                  </p:childTnLst>
                                  <p:subTnLst>
                                    <p:audio>
                                      <p:cMediaNode>
                                        <p:cTn display="0" masterRel="sameClick">
                                          <p:stCondLst>
                                            <p:cond evt="begin" delay="0">
                                              <p:tn val="99"/>
                                            </p:cond>
                                          </p:stCondLst>
                                          <p:endCondLst>
                                            <p:cond evt="onStopAudio" delay="0">
                                              <p:tgtEl>
                                                <p:sldTgt/>
                                              </p:tgtEl>
                                            </p:cond>
                                          </p:endCondLst>
                                        </p:cTn>
                                        <p:tgtEl>
                                          <p:sndTgt r:embed="rId3" name="tick-tock.wav"/>
                                        </p:tgtEl>
                                      </p:cMediaNode>
                                    </p:audio>
                                  </p:subTnLst>
                                </p:cTn>
                              </p:par>
                              <p:par>
                                <p:cTn id="101" presetID="1" presetClass="entr" presetSubtype="0" fill="hold" nodeType="withEffect">
                                  <p:stCondLst>
                                    <p:cond delay="3000"/>
                                  </p:stCondLst>
                                  <p:childTnLst>
                                    <p:set>
                                      <p:cBhvr>
                                        <p:cTn id="102" dur="1" fill="hold">
                                          <p:stCondLst>
                                            <p:cond delay="0"/>
                                          </p:stCondLst>
                                        </p:cTn>
                                        <p:tgtEl>
                                          <p:spTgt spid="23"/>
                                        </p:tgtEl>
                                        <p:attrNameLst>
                                          <p:attrName>style.visibility</p:attrName>
                                        </p:attrNameLst>
                                      </p:cBhvr>
                                      <p:to>
                                        <p:strVal val="visible"/>
                                      </p:to>
                                    </p:set>
                                  </p:childTnLst>
                                </p:cTn>
                              </p:par>
                              <p:par>
                                <p:cTn id="103" presetID="1" presetClass="exit" presetSubtype="0" fill="hold" grpId="0" nodeType="withEffect">
                                  <p:stCondLst>
                                    <p:cond delay="4000"/>
                                  </p:stCondLst>
                                  <p:childTnLst>
                                    <p:set>
                                      <p:cBhvr>
                                        <p:cTn id="104" dur="1" fill="hold">
                                          <p:stCondLst>
                                            <p:cond delay="0"/>
                                          </p:stCondLst>
                                        </p:cTn>
                                        <p:tgtEl>
                                          <p:spTgt spid="23"/>
                                        </p:tgtEl>
                                        <p:attrNameLst>
                                          <p:attrName>style.visibility</p:attrName>
                                        </p:attrNameLst>
                                      </p:cBhvr>
                                      <p:to>
                                        <p:strVal val="hidden"/>
                                      </p:to>
                                    </p:set>
                                  </p:childTnLst>
                                  <p:subTnLst>
                                    <p:audio>
                                      <p:cMediaNode>
                                        <p:cTn display="0" masterRel="sameClick">
                                          <p:stCondLst>
                                            <p:cond evt="begin" delay="0">
                                              <p:tn val="103"/>
                                            </p:cond>
                                          </p:stCondLst>
                                          <p:endCondLst>
                                            <p:cond evt="onStopAudio" delay="0">
                                              <p:tgtEl>
                                                <p:sldTgt/>
                                              </p:tgtEl>
                                            </p:cond>
                                          </p:endCondLst>
                                        </p:cTn>
                                        <p:tgtEl>
                                          <p:sndTgt r:embed="rId3" name="tick-tock.wav"/>
                                        </p:tgtEl>
                                      </p:cMediaNode>
                                    </p:audio>
                                  </p:subTnLst>
                                </p:cTn>
                              </p:par>
                              <p:par>
                                <p:cTn id="105" presetID="1" presetClass="entr" presetSubtype="0" fill="hold" nodeType="withEffect">
                                  <p:stCondLst>
                                    <p:cond delay="4000"/>
                                  </p:stCondLst>
                                  <p:childTnLst>
                                    <p:set>
                                      <p:cBhvr>
                                        <p:cTn id="106" dur="1" fill="hold">
                                          <p:stCondLst>
                                            <p:cond delay="0"/>
                                          </p:stCondLst>
                                        </p:cTn>
                                        <p:tgtEl>
                                          <p:spTgt spid="24"/>
                                        </p:tgtEl>
                                        <p:attrNameLst>
                                          <p:attrName>style.visibility</p:attrName>
                                        </p:attrNameLst>
                                      </p:cBhvr>
                                      <p:to>
                                        <p:strVal val="visible"/>
                                      </p:to>
                                    </p:set>
                                  </p:childTnLst>
                                </p:cTn>
                              </p:par>
                              <p:par>
                                <p:cTn id="107" presetID="1" presetClass="exit" presetSubtype="0" fill="hold" grpId="0" nodeType="withEffect">
                                  <p:stCondLst>
                                    <p:cond delay="5000"/>
                                  </p:stCondLst>
                                  <p:childTnLst>
                                    <p:set>
                                      <p:cBhvr>
                                        <p:cTn id="108" dur="1" fill="hold">
                                          <p:stCondLst>
                                            <p:cond delay="0"/>
                                          </p:stCondLst>
                                        </p:cTn>
                                        <p:tgtEl>
                                          <p:spTgt spid="24"/>
                                        </p:tgtEl>
                                        <p:attrNameLst>
                                          <p:attrName>style.visibility</p:attrName>
                                        </p:attrNameLst>
                                      </p:cBhvr>
                                      <p:to>
                                        <p:strVal val="hidden"/>
                                      </p:to>
                                    </p:set>
                                  </p:childTnLst>
                                  <p:subTnLst>
                                    <p:audio>
                                      <p:cMediaNode>
                                        <p:cTn display="0" masterRel="sameClick">
                                          <p:stCondLst>
                                            <p:cond evt="begin" delay="0">
                                              <p:tn val="107"/>
                                            </p:cond>
                                          </p:stCondLst>
                                          <p:endCondLst>
                                            <p:cond evt="onStopAudio" delay="0">
                                              <p:tgtEl>
                                                <p:sldTgt/>
                                              </p:tgtEl>
                                            </p:cond>
                                          </p:endCondLst>
                                        </p:cTn>
                                        <p:tgtEl>
                                          <p:sndTgt r:embed="rId3" name="tick-tock.wav"/>
                                        </p:tgtEl>
                                      </p:cMediaNode>
                                    </p:audio>
                                  </p:subTnLst>
                                </p:cTn>
                              </p:par>
                              <p:par>
                                <p:cTn id="109" presetID="1" presetClass="entr" presetSubtype="0" fill="hold" nodeType="withEffect">
                                  <p:stCondLst>
                                    <p:cond delay="5000"/>
                                  </p:stCondLst>
                                  <p:childTnLst>
                                    <p:set>
                                      <p:cBhvr>
                                        <p:cTn id="110" dur="1" fill="hold">
                                          <p:stCondLst>
                                            <p:cond delay="0"/>
                                          </p:stCondLst>
                                        </p:cTn>
                                        <p:tgtEl>
                                          <p:spTgt spid="25"/>
                                        </p:tgtEl>
                                        <p:attrNameLst>
                                          <p:attrName>style.visibility</p:attrName>
                                        </p:attrNameLst>
                                      </p:cBhvr>
                                      <p:to>
                                        <p:strVal val="visible"/>
                                      </p:to>
                                    </p:set>
                                  </p:childTnLst>
                                </p:cTn>
                              </p:par>
                              <p:par>
                                <p:cTn id="111" presetID="1" presetClass="exit" presetSubtype="0" fill="hold" grpId="0" nodeType="withEffect">
                                  <p:stCondLst>
                                    <p:cond delay="6000"/>
                                  </p:stCondLst>
                                  <p:childTnLst>
                                    <p:set>
                                      <p:cBhvr>
                                        <p:cTn id="112" dur="1" fill="hold">
                                          <p:stCondLst>
                                            <p:cond delay="0"/>
                                          </p:stCondLst>
                                        </p:cTn>
                                        <p:tgtEl>
                                          <p:spTgt spid="25"/>
                                        </p:tgtEl>
                                        <p:attrNameLst>
                                          <p:attrName>style.visibility</p:attrName>
                                        </p:attrNameLst>
                                      </p:cBhvr>
                                      <p:to>
                                        <p:strVal val="hidden"/>
                                      </p:to>
                                    </p:set>
                                  </p:childTnLst>
                                  <p:subTnLst>
                                    <p:audio>
                                      <p:cMediaNode>
                                        <p:cTn display="0" masterRel="sameClick">
                                          <p:stCondLst>
                                            <p:cond evt="begin" delay="0">
                                              <p:tn val="111"/>
                                            </p:cond>
                                          </p:stCondLst>
                                          <p:endCondLst>
                                            <p:cond evt="onStopAudio" delay="0">
                                              <p:tgtEl>
                                                <p:sldTgt/>
                                              </p:tgtEl>
                                            </p:cond>
                                          </p:endCondLst>
                                        </p:cTn>
                                        <p:tgtEl>
                                          <p:sndTgt r:embed="rId3" name="tick-tock.wav"/>
                                        </p:tgtEl>
                                      </p:cMediaNode>
                                    </p:audio>
                                  </p:subTnLst>
                                </p:cTn>
                              </p:par>
                              <p:par>
                                <p:cTn id="113" presetID="1" presetClass="entr" presetSubtype="0" fill="hold" nodeType="withEffect">
                                  <p:stCondLst>
                                    <p:cond delay="600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xit" presetSubtype="0" fill="hold" grpId="0" nodeType="withEffect">
                                  <p:stCondLst>
                                    <p:cond delay="7000"/>
                                  </p:stCondLst>
                                  <p:childTnLst>
                                    <p:set>
                                      <p:cBhvr>
                                        <p:cTn id="116" dur="1" fill="hold">
                                          <p:stCondLst>
                                            <p:cond delay="0"/>
                                          </p:stCondLst>
                                        </p:cTn>
                                        <p:tgtEl>
                                          <p:spTgt spid="26"/>
                                        </p:tgtEl>
                                        <p:attrNameLst>
                                          <p:attrName>style.visibility</p:attrName>
                                        </p:attrNameLst>
                                      </p:cBhvr>
                                      <p:to>
                                        <p:strVal val="hidden"/>
                                      </p:to>
                                    </p:set>
                                  </p:childTnLst>
                                  <p:subTnLst>
                                    <p:audio>
                                      <p:cMediaNode>
                                        <p:cTn display="0" masterRel="sameClick">
                                          <p:stCondLst>
                                            <p:cond evt="begin" delay="0">
                                              <p:tn val="115"/>
                                            </p:cond>
                                          </p:stCondLst>
                                          <p:endCondLst>
                                            <p:cond evt="onStopAudio" delay="0">
                                              <p:tgtEl>
                                                <p:sldTgt/>
                                              </p:tgtEl>
                                            </p:cond>
                                          </p:endCondLst>
                                        </p:cTn>
                                        <p:tgtEl>
                                          <p:sndTgt r:embed="rId3" name="tick-tock.wav"/>
                                        </p:tgtEl>
                                      </p:cMediaNode>
                                    </p:audio>
                                  </p:subTnLst>
                                </p:cTn>
                              </p:par>
                              <p:par>
                                <p:cTn id="117" presetID="1" presetClass="entr" presetSubtype="0" fill="hold" nodeType="withEffect">
                                  <p:stCondLst>
                                    <p:cond delay="7000"/>
                                  </p:stCondLst>
                                  <p:childTnLst>
                                    <p:set>
                                      <p:cBhvr>
                                        <p:cTn id="118" dur="1" fill="hold">
                                          <p:stCondLst>
                                            <p:cond delay="0"/>
                                          </p:stCondLst>
                                        </p:cTn>
                                        <p:tgtEl>
                                          <p:spTgt spid="27"/>
                                        </p:tgtEl>
                                        <p:attrNameLst>
                                          <p:attrName>style.visibility</p:attrName>
                                        </p:attrNameLst>
                                      </p:cBhvr>
                                      <p:to>
                                        <p:strVal val="visible"/>
                                      </p:to>
                                    </p:set>
                                  </p:childTnLst>
                                </p:cTn>
                              </p:par>
                              <p:par>
                                <p:cTn id="119" presetID="1" presetClass="exit" presetSubtype="0" fill="hold" grpId="0" nodeType="withEffect">
                                  <p:stCondLst>
                                    <p:cond delay="8000"/>
                                  </p:stCondLst>
                                  <p:childTnLst>
                                    <p:set>
                                      <p:cBhvr>
                                        <p:cTn id="120" dur="1" fill="hold">
                                          <p:stCondLst>
                                            <p:cond delay="0"/>
                                          </p:stCondLst>
                                        </p:cTn>
                                        <p:tgtEl>
                                          <p:spTgt spid="27"/>
                                        </p:tgtEl>
                                        <p:attrNameLst>
                                          <p:attrName>style.visibility</p:attrName>
                                        </p:attrNameLst>
                                      </p:cBhvr>
                                      <p:to>
                                        <p:strVal val="hidden"/>
                                      </p:to>
                                    </p:set>
                                  </p:childTnLst>
                                  <p:subTnLst>
                                    <p:audio>
                                      <p:cMediaNode>
                                        <p:cTn display="0" masterRel="sameClick">
                                          <p:stCondLst>
                                            <p:cond evt="begin" delay="0">
                                              <p:tn val="119"/>
                                            </p:cond>
                                          </p:stCondLst>
                                          <p:endCondLst>
                                            <p:cond evt="onStopAudio" delay="0">
                                              <p:tgtEl>
                                                <p:sldTgt/>
                                              </p:tgtEl>
                                            </p:cond>
                                          </p:endCondLst>
                                        </p:cTn>
                                        <p:tgtEl>
                                          <p:sndTgt r:embed="rId3" name="tick-tock.wav"/>
                                        </p:tgtEl>
                                      </p:cMediaNode>
                                    </p:audio>
                                  </p:subTnLst>
                                </p:cTn>
                              </p:par>
                              <p:par>
                                <p:cTn id="121" presetID="1" presetClass="entr" presetSubtype="0" fill="hold" nodeType="withEffect">
                                  <p:stCondLst>
                                    <p:cond delay="8000"/>
                                  </p:stCondLst>
                                  <p:childTnLst>
                                    <p:set>
                                      <p:cBhvr>
                                        <p:cTn id="122" dur="1" fill="hold">
                                          <p:stCondLst>
                                            <p:cond delay="0"/>
                                          </p:stCondLst>
                                        </p:cTn>
                                        <p:tgtEl>
                                          <p:spTgt spid="28"/>
                                        </p:tgtEl>
                                        <p:attrNameLst>
                                          <p:attrName>style.visibility</p:attrName>
                                        </p:attrNameLst>
                                      </p:cBhvr>
                                      <p:to>
                                        <p:strVal val="visible"/>
                                      </p:to>
                                    </p:set>
                                  </p:childTnLst>
                                </p:cTn>
                              </p:par>
                              <p:par>
                                <p:cTn id="123" presetID="1" presetClass="exit" presetSubtype="0" fill="hold" grpId="0" nodeType="withEffect">
                                  <p:stCondLst>
                                    <p:cond delay="9000"/>
                                  </p:stCondLst>
                                  <p:childTnLst>
                                    <p:set>
                                      <p:cBhvr>
                                        <p:cTn id="124" dur="1" fill="hold">
                                          <p:stCondLst>
                                            <p:cond delay="0"/>
                                          </p:stCondLst>
                                        </p:cTn>
                                        <p:tgtEl>
                                          <p:spTgt spid="28"/>
                                        </p:tgtEl>
                                        <p:attrNameLst>
                                          <p:attrName>style.visibility</p:attrName>
                                        </p:attrNameLst>
                                      </p:cBhvr>
                                      <p:to>
                                        <p:strVal val="hidden"/>
                                      </p:to>
                                    </p:set>
                                  </p:childTnLst>
                                  <p:subTnLst>
                                    <p:audio>
                                      <p:cMediaNode>
                                        <p:cTn display="0" masterRel="sameClick">
                                          <p:stCondLst>
                                            <p:cond evt="begin" delay="0">
                                              <p:tn val="123"/>
                                            </p:cond>
                                          </p:stCondLst>
                                          <p:endCondLst>
                                            <p:cond evt="onStopAudio" delay="0">
                                              <p:tgtEl>
                                                <p:sldTgt/>
                                              </p:tgtEl>
                                            </p:cond>
                                          </p:endCondLst>
                                        </p:cTn>
                                        <p:tgtEl>
                                          <p:sndTgt r:embed="rId3" name="tick-tock.wav"/>
                                        </p:tgtEl>
                                      </p:cMediaNode>
                                    </p:audio>
                                  </p:subTnLst>
                                </p:cTn>
                              </p:par>
                              <p:par>
                                <p:cTn id="125" presetID="1" presetClass="entr" presetSubtype="0" fill="hold" nodeType="withEffect">
                                  <p:stCondLst>
                                    <p:cond delay="9000"/>
                                  </p:stCondLst>
                                  <p:childTnLst>
                                    <p:set>
                                      <p:cBhvr>
                                        <p:cTn id="126" dur="1" fill="hold">
                                          <p:stCondLst>
                                            <p:cond delay="0"/>
                                          </p:stCondLst>
                                        </p:cTn>
                                        <p:tgtEl>
                                          <p:spTgt spid="29"/>
                                        </p:tgtEl>
                                        <p:attrNameLst>
                                          <p:attrName>style.visibility</p:attrName>
                                        </p:attrNameLst>
                                      </p:cBhvr>
                                      <p:to>
                                        <p:strVal val="visible"/>
                                      </p:to>
                                    </p:set>
                                  </p:childTnLst>
                                  <p:subTnLst>
                                    <p:audio>
                                      <p:cMediaNode>
                                        <p:cTn display="0" masterRel="sameClick">
                                          <p:stCondLst>
                                            <p:cond evt="begin" delay="0">
                                              <p:tn val="125"/>
                                            </p:cond>
                                          </p:stCondLst>
                                          <p:endCondLst>
                                            <p:cond evt="onStopAudio" delay="0">
                                              <p:tgtEl>
                                                <p:sldTgt/>
                                              </p:tgtEl>
                                            </p:cond>
                                          </p:endCondLst>
                                        </p:cTn>
                                        <p:tgtEl>
                                          <p:sndTgt r:embed="rId3" name="tick-tock.wav"/>
                                        </p:tgtEl>
                                      </p:cMediaNode>
                                    </p:audio>
                                  </p:subTnLst>
                                </p:cTn>
                              </p:par>
                              <p:par>
                                <p:cTn id="127" presetID="1" presetClass="exit" presetSubtype="0" fill="hold" grpId="0" nodeType="withEffect">
                                  <p:stCondLst>
                                    <p:cond delay="10000"/>
                                  </p:stCondLst>
                                  <p:childTnLst>
                                    <p:set>
                                      <p:cBhvr>
                                        <p:cTn id="128" dur="1" fill="hold">
                                          <p:stCondLst>
                                            <p:cond delay="0"/>
                                          </p:stCondLst>
                                        </p:cTn>
                                        <p:tgtEl>
                                          <p:spTgt spid="29"/>
                                        </p:tgtEl>
                                        <p:attrNameLst>
                                          <p:attrName>style.visibility</p:attrName>
                                        </p:attrNameLst>
                                      </p:cBhvr>
                                      <p:to>
                                        <p:strVal val="hidden"/>
                                      </p:to>
                                    </p:set>
                                  </p:childTnLst>
                                  <p:subTnLst>
                                    <p:audio>
                                      <p:cMediaNode>
                                        <p:cTn display="0" masterRel="sameClick">
                                          <p:stCondLst>
                                            <p:cond evt="begin" delay="0">
                                              <p:tn val="127"/>
                                            </p:cond>
                                          </p:stCondLst>
                                          <p:endCondLst>
                                            <p:cond evt="onStopAudio" delay="0">
                                              <p:tgtEl>
                                                <p:sldTgt/>
                                              </p:tgtEl>
                                            </p:cond>
                                          </p:endCondLst>
                                        </p:cTn>
                                        <p:tgtEl>
                                          <p:sndTgt r:embed="rId3" name="tick-tock.wav"/>
                                        </p:tgtEl>
                                      </p:cMediaNode>
                                    </p:audio>
                                  </p:subTnLst>
                                </p:cTn>
                              </p:par>
                              <p:par>
                                <p:cTn id="129" presetID="1" presetClass="entr" presetSubtype="0" fill="hold" nodeType="withEffect">
                                  <p:stCondLst>
                                    <p:cond delay="10000"/>
                                  </p:stCondLst>
                                  <p:childTnLst>
                                    <p:set>
                                      <p:cBhvr>
                                        <p:cTn id="130" dur="1" fill="hold">
                                          <p:stCondLst>
                                            <p:cond delay="0"/>
                                          </p:stCondLst>
                                        </p:cTn>
                                        <p:tgtEl>
                                          <p:spTgt spid="30"/>
                                        </p:tgtEl>
                                        <p:attrNameLst>
                                          <p:attrName>style.visibility</p:attrName>
                                        </p:attrNameLst>
                                      </p:cBhvr>
                                      <p:to>
                                        <p:strVal val="visible"/>
                                      </p:to>
                                    </p:set>
                                  </p:childTnLst>
                                </p:cTn>
                              </p:par>
                            </p:childTnLst>
                          </p:cTn>
                        </p:par>
                        <p:par>
                          <p:cTn id="131" fill="hold">
                            <p:stCondLst>
                              <p:cond delay="10000"/>
                            </p:stCondLst>
                            <p:childTnLst>
                              <p:par>
                                <p:cTn id="132" presetID="26" presetClass="emph" presetSubtype="0" fill="hold" grpId="0" nodeType="afterEffect">
                                  <p:stCondLst>
                                    <p:cond delay="0"/>
                                  </p:stCondLst>
                                  <p:childTnLst>
                                    <p:animEffect transition="out" filter="fade">
                                      <p:cBhvr>
                                        <p:cTn id="133" dur="500" tmFilter="0, 0; .2, .5; .8, .5; 1, 0"/>
                                        <p:tgtEl>
                                          <p:spTgt spid="30"/>
                                        </p:tgtEl>
                                      </p:cBhvr>
                                    </p:animEffect>
                                    <p:animScale>
                                      <p:cBhvr>
                                        <p:cTn id="134" dur="250" autoRev="1" fill="hold"/>
                                        <p:tgtEl>
                                          <p:spTgt spid="30"/>
                                        </p:tgtEl>
                                      </p:cBhvr>
                                      <p:by x="105000" y="105000"/>
                                    </p:animScale>
                                  </p:childTnLst>
                                </p:cTn>
                              </p:par>
                              <p:par>
                                <p:cTn id="135" presetID="53" presetClass="entr" presetSubtype="0" fill="hold" grpId="0" nodeType="withEffect">
                                  <p:stCondLst>
                                    <p:cond delay="0"/>
                                  </p:stCondLst>
                                  <p:childTnLst>
                                    <p:set>
                                      <p:cBhvr>
                                        <p:cTn id="136" dur="1" fill="hold">
                                          <p:stCondLst>
                                            <p:cond delay="0"/>
                                          </p:stCondLst>
                                        </p:cTn>
                                        <p:tgtEl>
                                          <p:spTgt spid="33"/>
                                        </p:tgtEl>
                                        <p:attrNameLst>
                                          <p:attrName>style.visibility</p:attrName>
                                        </p:attrNameLst>
                                      </p:cBhvr>
                                      <p:to>
                                        <p:strVal val="visible"/>
                                      </p:to>
                                    </p:set>
                                    <p:anim calcmode="lin" valueType="num">
                                      <p:cBhvr>
                                        <p:cTn id="137" dur="500" fill="hold"/>
                                        <p:tgtEl>
                                          <p:spTgt spid="33"/>
                                        </p:tgtEl>
                                        <p:attrNameLst>
                                          <p:attrName>ppt_w</p:attrName>
                                        </p:attrNameLst>
                                      </p:cBhvr>
                                      <p:tavLst>
                                        <p:tav tm="0">
                                          <p:val>
                                            <p:fltVal val="0"/>
                                          </p:val>
                                        </p:tav>
                                        <p:tav tm="100000">
                                          <p:val>
                                            <p:strVal val="#ppt_w"/>
                                          </p:val>
                                        </p:tav>
                                      </p:tavLst>
                                    </p:anim>
                                    <p:anim calcmode="lin" valueType="num">
                                      <p:cBhvr>
                                        <p:cTn id="138" dur="500" fill="hold"/>
                                        <p:tgtEl>
                                          <p:spTgt spid="33"/>
                                        </p:tgtEl>
                                        <p:attrNameLst>
                                          <p:attrName>ppt_h</p:attrName>
                                        </p:attrNameLst>
                                      </p:cBhvr>
                                      <p:tavLst>
                                        <p:tav tm="0">
                                          <p:val>
                                            <p:fltVal val="0"/>
                                          </p:val>
                                        </p:tav>
                                        <p:tav tm="100000">
                                          <p:val>
                                            <p:strVal val="#ppt_h"/>
                                          </p:val>
                                        </p:tav>
                                      </p:tavLst>
                                    </p:anim>
                                    <p:animEffect transition="in" filter="fade">
                                      <p:cBhvr>
                                        <p:cTn id="139" dur="500"/>
                                        <p:tgtEl>
                                          <p:spTgt spid="33"/>
                                        </p:tgtEl>
                                      </p:cBhvr>
                                    </p:animEffect>
                                  </p:childTnLst>
                                  <p:subTnLst>
                                    <p:audio>
                                      <p:cMediaNode>
                                        <p:cTn display="0" masterRel="sameClick">
                                          <p:stCondLst>
                                            <p:cond evt="begin" delay="0">
                                              <p:tn val="135"/>
                                            </p:cond>
                                          </p:stCondLst>
                                          <p:endCondLst>
                                            <p:cond evt="onStopAudio" delay="0">
                                              <p:tgtEl>
                                                <p:sldTgt/>
                                              </p:tgtEl>
                                            </p:cond>
                                          </p:endCondLst>
                                        </p:cTn>
                                        <p:tgtEl>
                                          <p:sndTgt r:embed="rId4" name="buzzer_x.wav"/>
                                        </p:tgtEl>
                                      </p:cMediaNode>
                                    </p:audio>
                                  </p:subTnLst>
                                </p:cTn>
                              </p:par>
                            </p:childTnLst>
                          </p:cTn>
                        </p:par>
                        <p:par>
                          <p:cTn id="140" fill="hold">
                            <p:stCondLst>
                              <p:cond delay="10500"/>
                            </p:stCondLst>
                            <p:childTnLst>
                              <p:par>
                                <p:cTn id="141" presetID="53" presetClass="exit" presetSubtype="0" fill="hold" grpId="1" nodeType="afterEffect">
                                  <p:stCondLst>
                                    <p:cond delay="500"/>
                                  </p:stCondLst>
                                  <p:childTnLst>
                                    <p:anim calcmode="lin" valueType="num">
                                      <p:cBhvr>
                                        <p:cTn id="142" dur="500"/>
                                        <p:tgtEl>
                                          <p:spTgt spid="33"/>
                                        </p:tgtEl>
                                        <p:attrNameLst>
                                          <p:attrName>ppt_w</p:attrName>
                                        </p:attrNameLst>
                                      </p:cBhvr>
                                      <p:tavLst>
                                        <p:tav tm="0">
                                          <p:val>
                                            <p:strVal val="ppt_w"/>
                                          </p:val>
                                        </p:tav>
                                        <p:tav tm="100000">
                                          <p:val>
                                            <p:fltVal val="0"/>
                                          </p:val>
                                        </p:tav>
                                      </p:tavLst>
                                    </p:anim>
                                    <p:anim calcmode="lin" valueType="num">
                                      <p:cBhvr>
                                        <p:cTn id="143" dur="500"/>
                                        <p:tgtEl>
                                          <p:spTgt spid="33"/>
                                        </p:tgtEl>
                                        <p:attrNameLst>
                                          <p:attrName>ppt_h</p:attrName>
                                        </p:attrNameLst>
                                      </p:cBhvr>
                                      <p:tavLst>
                                        <p:tav tm="0">
                                          <p:val>
                                            <p:strVal val="ppt_h"/>
                                          </p:val>
                                        </p:tav>
                                        <p:tav tm="100000">
                                          <p:val>
                                            <p:fltVal val="0"/>
                                          </p:val>
                                        </p:tav>
                                      </p:tavLst>
                                    </p:anim>
                                    <p:animEffect transition="out" filter="fade">
                                      <p:cBhvr>
                                        <p:cTn id="144" dur="500"/>
                                        <p:tgtEl>
                                          <p:spTgt spid="33"/>
                                        </p:tgtEl>
                                      </p:cBhvr>
                                    </p:animEffect>
                                    <p:set>
                                      <p:cBhvr>
                                        <p:cTn id="145" dur="1" fill="hold">
                                          <p:stCondLst>
                                            <p:cond delay="499"/>
                                          </p:stCondLst>
                                        </p:cTn>
                                        <p:tgtEl>
                                          <p:spTgt spid="33"/>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53" presetClass="exit" presetSubtype="32" fill="hold" grpId="1" nodeType="clickEffect">
                                  <p:stCondLst>
                                    <p:cond delay="0"/>
                                  </p:stCondLst>
                                  <p:childTnLst>
                                    <p:anim calcmode="lin" valueType="num">
                                      <p:cBhvr>
                                        <p:cTn id="149" dur="500"/>
                                        <p:tgtEl>
                                          <p:spTgt spid="43"/>
                                        </p:tgtEl>
                                        <p:attrNameLst>
                                          <p:attrName>ppt_w</p:attrName>
                                        </p:attrNameLst>
                                      </p:cBhvr>
                                      <p:tavLst>
                                        <p:tav tm="0">
                                          <p:val>
                                            <p:strVal val="ppt_w"/>
                                          </p:val>
                                        </p:tav>
                                        <p:tav tm="100000">
                                          <p:val>
                                            <p:fltVal val="0"/>
                                          </p:val>
                                        </p:tav>
                                      </p:tavLst>
                                    </p:anim>
                                    <p:anim calcmode="lin" valueType="num">
                                      <p:cBhvr>
                                        <p:cTn id="150" dur="500"/>
                                        <p:tgtEl>
                                          <p:spTgt spid="43"/>
                                        </p:tgtEl>
                                        <p:attrNameLst>
                                          <p:attrName>ppt_h</p:attrName>
                                        </p:attrNameLst>
                                      </p:cBhvr>
                                      <p:tavLst>
                                        <p:tav tm="0">
                                          <p:val>
                                            <p:strVal val="ppt_h"/>
                                          </p:val>
                                        </p:tav>
                                        <p:tav tm="100000">
                                          <p:val>
                                            <p:fltVal val="0"/>
                                          </p:val>
                                        </p:tav>
                                      </p:tavLst>
                                    </p:anim>
                                    <p:animEffect transition="out" filter="fade">
                                      <p:cBhvr>
                                        <p:cTn id="151" dur="500"/>
                                        <p:tgtEl>
                                          <p:spTgt spid="43"/>
                                        </p:tgtEl>
                                      </p:cBhvr>
                                    </p:animEffect>
                                    <p:set>
                                      <p:cBhvr>
                                        <p:cTn id="152" dur="1" fill="hold">
                                          <p:stCondLst>
                                            <p:cond delay="499"/>
                                          </p:stCondLst>
                                        </p:cTn>
                                        <p:tgtEl>
                                          <p:spTgt spid="43"/>
                                        </p:tgtEl>
                                        <p:attrNameLst>
                                          <p:attrName>style.visibility</p:attrName>
                                        </p:attrNameLst>
                                      </p:cBhvr>
                                      <p:to>
                                        <p:strVal val="hidden"/>
                                      </p:to>
                                    </p:set>
                                  </p:childTnLst>
                                </p:cTn>
                              </p:par>
                              <p:par>
                                <p:cTn id="153" presetID="53" presetClass="exit" presetSubtype="32" fill="hold" grpId="1" nodeType="withEffect">
                                  <p:stCondLst>
                                    <p:cond delay="0"/>
                                  </p:stCondLst>
                                  <p:childTnLst>
                                    <p:anim calcmode="lin" valueType="num">
                                      <p:cBhvr>
                                        <p:cTn id="154" dur="500"/>
                                        <p:tgtEl>
                                          <p:spTgt spid="44"/>
                                        </p:tgtEl>
                                        <p:attrNameLst>
                                          <p:attrName>ppt_w</p:attrName>
                                        </p:attrNameLst>
                                      </p:cBhvr>
                                      <p:tavLst>
                                        <p:tav tm="0">
                                          <p:val>
                                            <p:strVal val="ppt_w"/>
                                          </p:val>
                                        </p:tav>
                                        <p:tav tm="100000">
                                          <p:val>
                                            <p:fltVal val="0"/>
                                          </p:val>
                                        </p:tav>
                                      </p:tavLst>
                                    </p:anim>
                                    <p:anim calcmode="lin" valueType="num">
                                      <p:cBhvr>
                                        <p:cTn id="155" dur="500"/>
                                        <p:tgtEl>
                                          <p:spTgt spid="44"/>
                                        </p:tgtEl>
                                        <p:attrNameLst>
                                          <p:attrName>ppt_h</p:attrName>
                                        </p:attrNameLst>
                                      </p:cBhvr>
                                      <p:tavLst>
                                        <p:tav tm="0">
                                          <p:val>
                                            <p:strVal val="ppt_h"/>
                                          </p:val>
                                        </p:tav>
                                        <p:tav tm="100000">
                                          <p:val>
                                            <p:fltVal val="0"/>
                                          </p:val>
                                        </p:tav>
                                      </p:tavLst>
                                    </p:anim>
                                    <p:animEffect transition="out" filter="fade">
                                      <p:cBhvr>
                                        <p:cTn id="156" dur="500"/>
                                        <p:tgtEl>
                                          <p:spTgt spid="44"/>
                                        </p:tgtEl>
                                      </p:cBhvr>
                                    </p:animEffect>
                                    <p:set>
                                      <p:cBhvr>
                                        <p:cTn id="157" dur="1" fill="hold">
                                          <p:stCondLst>
                                            <p:cond delay="499"/>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tmplLst>
          <p:tmpl>
            <p:tnLst>
              <p:par>
                <p:cTn presetID="53" presetClass="entr" presetSubtype="16" fill="hold" nodeType="click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40" grpId="0" animBg="1">
        <p:tmplLst>
          <p:tmpl>
            <p:tnLst>
              <p:par>
                <p:cTn presetID="53" presetClass="entr" presetSubtype="16" fill="hold" nodeType="click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tmplLst>
          <p:tmpl>
            <p:tnLst>
              <p:par>
                <p:cTn presetID="53" presetClass="entr" presetSubtype="16" fill="hold" nodeType="click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500" fill="hold"/>
                        <p:tgtEl>
                          <p:spTgt spid="41"/>
                        </p:tgtEl>
                        <p:attrNameLst>
                          <p:attrName>ppt_w</p:attrName>
                        </p:attrNameLst>
                      </p:cBhvr>
                      <p:tavLst>
                        <p:tav tm="0">
                          <p:val>
                            <p:fltVal val="0"/>
                          </p:val>
                        </p:tav>
                        <p:tav tm="100000">
                          <p:val>
                            <p:strVal val="#ppt_w"/>
                          </p:val>
                        </p:tav>
                      </p:tavLst>
                    </p:anim>
                    <p:anim calcmode="lin" valueType="num">
                      <p:cBhvr>
                        <p:cTn dur="500" fill="hold"/>
                        <p:tgtEl>
                          <p:spTgt spid="41"/>
                        </p:tgtEl>
                        <p:attrNameLst>
                          <p:attrName>ppt_h</p:attrName>
                        </p:attrNameLst>
                      </p:cBhvr>
                      <p:tavLst>
                        <p:tav tm="0">
                          <p:val>
                            <p:fltVal val="0"/>
                          </p:val>
                        </p:tav>
                        <p:tav tm="100000">
                          <p:val>
                            <p:strVal val="#ppt_h"/>
                          </p:val>
                        </p:tav>
                      </p:tavLst>
                    </p:anim>
                    <p:animEffect transition="in" filter="fade">
                      <p:cBhvr>
                        <p:cTn dur="500"/>
                        <p:tgtEl>
                          <p:spTgt spid="41"/>
                        </p:tgtEl>
                      </p:cBhvr>
                    </p:animEffect>
                  </p:childTnLst>
                </p:cTn>
              </p:par>
            </p:tnLst>
          </p:tmpl>
        </p:tmplLst>
      </p:bldP>
      <p:bldP spid="42" grpId="0" animBg="1">
        <p:tmplLst>
          <p:tmpl>
            <p:tnLst>
              <p:par>
                <p:cTn presetID="53" presetClass="entr" presetSubtype="16" fill="hold" nodeType="click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animBg="1">
        <p:tmplLst>
          <p:tmpl>
            <p:tnLst>
              <p:par>
                <p:cTn presetID="53" presetClass="entr" presetSubtype="16" fill="hold" nodeType="click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3" grpId="1" animBg="1">
        <p:tmplLst>
          <p:tmpl>
            <p:tnLst>
              <p:par>
                <p:cTn presetID="53" presetClass="exit" presetSubtype="32" fill="hold" nodeType="clickEffect">
                  <p:stCondLst>
                    <p:cond delay="0"/>
                  </p:stCondLst>
                  <p:childTnLst>
                    <p:anim calcmode="lin" valueType="num">
                      <p:cBhvr>
                        <p:cTn dur="500"/>
                        <p:tgtEl>
                          <p:spTgt spid="43"/>
                        </p:tgtEl>
                        <p:attrNameLst>
                          <p:attrName>ppt_w</p:attrName>
                        </p:attrNameLst>
                      </p:cBhvr>
                      <p:tavLst>
                        <p:tav tm="0">
                          <p:val>
                            <p:strVal val="ppt_w"/>
                          </p:val>
                        </p:tav>
                        <p:tav tm="100000">
                          <p:val>
                            <p:fltVal val="0"/>
                          </p:val>
                        </p:tav>
                      </p:tavLst>
                    </p:anim>
                    <p:anim calcmode="lin" valueType="num">
                      <p:cBhvr>
                        <p:cTn dur="500"/>
                        <p:tgtEl>
                          <p:spTgt spid="43"/>
                        </p:tgtEl>
                        <p:attrNameLst>
                          <p:attrName>ppt_h</p:attrName>
                        </p:attrNameLst>
                      </p:cBhvr>
                      <p:tavLst>
                        <p:tav tm="0">
                          <p:val>
                            <p:strVal val="ppt_h"/>
                          </p:val>
                        </p:tav>
                        <p:tav tm="100000">
                          <p:val>
                            <p:fltVal val="0"/>
                          </p:val>
                        </p:tav>
                      </p:tavLst>
                    </p:anim>
                    <p:animEffect transition="out" filter="fade">
                      <p:cBhvr>
                        <p:cTn dur="500"/>
                        <p:tgtEl>
                          <p:spTgt spid="43"/>
                        </p:tgtEl>
                      </p:cBhvr>
                    </p:animEffect>
                    <p:set>
                      <p:cBhvr>
                        <p:cTn dur="1" fill="hold">
                          <p:stCondLst>
                            <p:cond delay="499"/>
                          </p:stCondLst>
                        </p:cTn>
                        <p:tgtEl>
                          <p:spTgt spid="43"/>
                        </p:tgtEl>
                        <p:attrNameLst>
                          <p:attrName>style.visibility</p:attrName>
                        </p:attrNameLst>
                      </p:cBhvr>
                      <p:to>
                        <p:strVal val="hidden"/>
                      </p:to>
                    </p:set>
                  </p:childTnLst>
                </p:cTn>
              </p:par>
            </p:tnLst>
          </p:tmpl>
        </p:tmplLst>
      </p:bldP>
      <p:bldP spid="44" grpId="0" animBg="1">
        <p:tmplLst>
          <p:tmpl>
            <p:tnLst>
              <p:par>
                <p:cTn presetID="53" presetClass="entr" presetSubtype="16" fill="hold" nodeType="click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4" grpId="1" animBg="1">
        <p:tmplLst>
          <p:tmpl>
            <p:tnLst>
              <p:par>
                <p:cTn presetID="53" presetClass="exit" presetSubtype="32" fill="hold" nodeType="withEffect">
                  <p:stCondLst>
                    <p:cond delay="0"/>
                  </p:stCondLst>
                  <p:childTnLst>
                    <p:anim calcmode="lin" valueType="num">
                      <p:cBhvr>
                        <p:cTn dur="500"/>
                        <p:tgtEl>
                          <p:spTgt spid="44"/>
                        </p:tgtEl>
                        <p:attrNameLst>
                          <p:attrName>ppt_w</p:attrName>
                        </p:attrNameLst>
                      </p:cBhvr>
                      <p:tavLst>
                        <p:tav tm="0">
                          <p:val>
                            <p:strVal val="ppt_w"/>
                          </p:val>
                        </p:tav>
                        <p:tav tm="100000">
                          <p:val>
                            <p:fltVal val="0"/>
                          </p:val>
                        </p:tav>
                      </p:tavLst>
                    </p:anim>
                    <p:anim calcmode="lin" valueType="num">
                      <p:cBhvr>
                        <p:cTn dur="500"/>
                        <p:tgtEl>
                          <p:spTgt spid="44"/>
                        </p:tgtEl>
                        <p:attrNameLst>
                          <p:attrName>ppt_h</p:attrName>
                        </p:attrNameLst>
                      </p:cBhvr>
                      <p:tavLst>
                        <p:tav tm="0">
                          <p:val>
                            <p:strVal val="ppt_h"/>
                          </p:val>
                        </p:tav>
                        <p:tav tm="100000">
                          <p:val>
                            <p:fltVal val="0"/>
                          </p:val>
                        </p:tav>
                      </p:tavLst>
                    </p:anim>
                    <p:animEffect transition="out" filter="fade">
                      <p:cBhvr>
                        <p:cTn dur="500"/>
                        <p:tgtEl>
                          <p:spTgt spid="44"/>
                        </p:tgtEl>
                      </p:cBhvr>
                    </p:animEffect>
                    <p:set>
                      <p:cBhvr>
                        <p:cTn dur="1" fill="hold">
                          <p:stCondLst>
                            <p:cond delay="499"/>
                          </p:stCondLst>
                        </p:cTn>
                        <p:tgtEl>
                          <p:spTgt spid="44"/>
                        </p:tgtEl>
                        <p:attrNameLst>
                          <p:attrName>style.visibility</p:attrName>
                        </p:attrNameLst>
                      </p:cBhvr>
                      <p:to>
                        <p:strVal val="hidden"/>
                      </p:to>
                    </p:set>
                  </p:childTnLst>
                </p:cTn>
              </p:par>
            </p:tnLst>
          </p:tmpl>
        </p:tmplLst>
      </p:bldP>
      <p:bldP spid="45" grpId="0" animBg="1">
        <p:tmplLst>
          <p:tmpl>
            <p:tnLst>
              <p:par>
                <p:cTn presetID="53" presetClass="entr" presetSubtype="16" fill="hold" nodeType="click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animBg="1">
        <p:tmplLst>
          <p:tmpl>
            <p:tnLst>
              <p:par>
                <p:cTn presetID="53" presetClass="entr" presetSubtype="16" fill="hold" nodeType="click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31" grpId="0" animBg="1"/>
      <p:bldP spid="31" grpId="1" animBg="1"/>
      <p:bldP spid="32" grpId="0" animBg="1"/>
      <p:bldP spid="32" grpId="1" animBg="1"/>
      <p:bldP spid="33" grpId="0" animBg="1"/>
      <p:bldP spid="33" grpId="1" animBg="1"/>
    </p:bld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theme" Target="../theme/theme3.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Half Frame 6"/>
          <p:cNvSpPr/>
          <p:nvPr userDrawn="1"/>
        </p:nvSpPr>
        <p:spPr>
          <a:xfrm>
            <a:off x="0" y="-1"/>
            <a:ext cx="1620000" cy="1620000"/>
          </a:xfrm>
          <a:prstGeom prst="halfFram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nchorCtr="0"/>
          <a:lstStyle/>
          <a:p>
            <a:r>
              <a:rPr lang="en-NZ" sz="3600" b="1" dirty="0">
                <a:ln w="6350">
                  <a:solidFill>
                    <a:srgbClr val="FF0000"/>
                  </a:solidFill>
                </a:ln>
                <a:solidFill>
                  <a:schemeClr val="bg1"/>
                </a:solidFill>
                <a:latin typeface="BM JUA " panose="02020603020101020101" pitchFamily="18" charset="-127"/>
              </a:rPr>
              <a:t>1</a:t>
            </a:r>
          </a:p>
        </p:txBody>
      </p:sp>
      <p:sp>
        <p:nvSpPr>
          <p:cNvPr id="8" name="Half Frame 7"/>
          <p:cNvSpPr>
            <a:spLocks noChangeAspect="1"/>
          </p:cNvSpPr>
          <p:nvPr userDrawn="1"/>
        </p:nvSpPr>
        <p:spPr>
          <a:xfrm rot="5400000">
            <a:off x="7523423" y="577"/>
            <a:ext cx="1621153" cy="1620000"/>
          </a:xfrm>
          <a:prstGeom prst="halfFram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144000" bIns="1152000" rtlCol="0" anchor="t" anchorCtr="0"/>
          <a:lstStyle/>
          <a:p>
            <a:r>
              <a:rPr lang="en-NZ" sz="3600" b="1" dirty="0">
                <a:ln>
                  <a:solidFill>
                    <a:srgbClr val="FFFF00"/>
                  </a:solidFill>
                </a:ln>
                <a:solidFill>
                  <a:schemeClr val="bg1"/>
                </a:solidFill>
                <a:latin typeface="BM JUA " panose="02020603020101020101" pitchFamily="18" charset="-127"/>
              </a:rPr>
              <a:t>2</a:t>
            </a:r>
          </a:p>
        </p:txBody>
      </p:sp>
      <p:sp>
        <p:nvSpPr>
          <p:cNvPr id="9" name="Half Frame 8"/>
          <p:cNvSpPr/>
          <p:nvPr userDrawn="1"/>
        </p:nvSpPr>
        <p:spPr>
          <a:xfrm rot="16200000">
            <a:off x="0" y="4322445"/>
            <a:ext cx="1620000" cy="1620000"/>
          </a:xfrm>
          <a:prstGeom prst="halfFrame">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t" anchorCtr="0"/>
          <a:lstStyle/>
          <a:p>
            <a:endParaRPr lang="en-NZ" sz="3600" b="1" dirty="0">
              <a:ln>
                <a:solidFill>
                  <a:srgbClr val="00B0F0"/>
                </a:solidFill>
              </a:ln>
              <a:solidFill>
                <a:schemeClr val="bg1"/>
              </a:solidFill>
              <a:latin typeface="BM JUA " panose="02020603020101020101" pitchFamily="18" charset="-127"/>
            </a:endParaRPr>
          </a:p>
        </p:txBody>
      </p:sp>
      <p:sp>
        <p:nvSpPr>
          <p:cNvPr id="10" name="Half Frame 9"/>
          <p:cNvSpPr/>
          <p:nvPr userDrawn="1"/>
        </p:nvSpPr>
        <p:spPr>
          <a:xfrm rot="5400000" flipH="1">
            <a:off x="7524000" y="4322445"/>
            <a:ext cx="1620000" cy="1620000"/>
          </a:xfrm>
          <a:prstGeom prst="halfFram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 lIns="36000" rtlCol="0" anchor="t" anchorCtr="0"/>
          <a:lstStyle/>
          <a:p>
            <a:endParaRPr lang="en-NZ" sz="3600" b="1" dirty="0">
              <a:ln>
                <a:solidFill>
                  <a:srgbClr val="92D050"/>
                </a:solidFill>
              </a:ln>
              <a:solidFill>
                <a:schemeClr val="bg1"/>
              </a:solidFill>
              <a:latin typeface="BM JUA " panose="02020603020101020101" pitchFamily="18" charset="-127"/>
            </a:endParaRPr>
          </a:p>
        </p:txBody>
      </p:sp>
      <p:sp>
        <p:nvSpPr>
          <p:cNvPr id="11" name="TextBox 10"/>
          <p:cNvSpPr txBox="1"/>
          <p:nvPr userDrawn="1"/>
        </p:nvSpPr>
        <p:spPr>
          <a:xfrm>
            <a:off x="-1" y="5376742"/>
            <a:ext cx="551543" cy="626701"/>
          </a:xfrm>
          <a:prstGeom prst="rect">
            <a:avLst/>
          </a:prstGeom>
          <a:noFill/>
        </p:spPr>
        <p:txBody>
          <a:bodyPr wrap="square" tIns="72000" bIns="0" rtlCol="0">
            <a:spAutoFit/>
          </a:bodyPr>
          <a:lstStyle/>
          <a:p>
            <a:r>
              <a:rPr lang="en-US" altLang="ko-KR"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rPr>
              <a:t>3</a:t>
            </a:r>
            <a:endParaRPr lang="ko-KR" altLang="en-US"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endParaRPr>
          </a:p>
        </p:txBody>
      </p:sp>
      <p:sp>
        <p:nvSpPr>
          <p:cNvPr id="12" name="TextBox 11"/>
          <p:cNvSpPr txBox="1"/>
          <p:nvPr userDrawn="1"/>
        </p:nvSpPr>
        <p:spPr>
          <a:xfrm>
            <a:off x="8595360" y="5376742"/>
            <a:ext cx="543742" cy="626701"/>
          </a:xfrm>
          <a:prstGeom prst="rect">
            <a:avLst/>
          </a:prstGeom>
          <a:noFill/>
        </p:spPr>
        <p:txBody>
          <a:bodyPr wrap="square" tIns="72000" rIns="108000" bIns="0" rtlCol="0">
            <a:spAutoFit/>
          </a:bodyPr>
          <a:lstStyle/>
          <a:p>
            <a:pPr marL="0" algn="r" defTabSz="914400" rtl="0" eaLnBrk="1" latinLnBrk="1" hangingPunct="1"/>
            <a:r>
              <a:rPr lang="en-US" altLang="ko-KR"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rPr>
              <a:t>4</a:t>
            </a:r>
            <a:endParaRPr lang="ko-KR" altLang="en-US"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endParaRPr>
          </a:p>
        </p:txBody>
      </p:sp>
      <p:graphicFrame>
        <p:nvGraphicFramePr>
          <p:cNvPr id="13" name="Table 12"/>
          <p:cNvGraphicFramePr>
            <a:graphicFrameLocks noGrp="1"/>
          </p:cNvGraphicFramePr>
          <p:nvPr userDrawn="1">
            <p:extLst/>
          </p:nvPr>
        </p:nvGraphicFramePr>
        <p:xfrm>
          <a:off x="550091" y="552450"/>
          <a:ext cx="8043818" cy="4904920"/>
        </p:xfrm>
        <a:graphic>
          <a:graphicData uri="http://schemas.openxmlformats.org/drawingml/2006/table">
            <a:tbl>
              <a:tblPr firstRow="1" bandRow="1">
                <a:tableStyleId>{5C22544A-7EE6-4342-B048-85BDC9FD1C3A}</a:tableStyleId>
              </a:tblPr>
              <a:tblGrid>
                <a:gridCol w="4021909">
                  <a:extLst>
                    <a:ext uri="{9D8B030D-6E8A-4147-A177-3AD203B41FA5}">
                      <a16:colId xmlns:a16="http://schemas.microsoft.com/office/drawing/2014/main" val="20000"/>
                    </a:ext>
                  </a:extLst>
                </a:gridCol>
                <a:gridCol w="4021909">
                  <a:extLst>
                    <a:ext uri="{9D8B030D-6E8A-4147-A177-3AD203B41FA5}">
                      <a16:colId xmlns:a16="http://schemas.microsoft.com/office/drawing/2014/main" val="20001"/>
                    </a:ext>
                  </a:extLst>
                </a:gridCol>
              </a:tblGrid>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0000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bl>
          </a:graphicData>
        </a:graphic>
      </p:graphicFrame>
      <p:sp>
        <p:nvSpPr>
          <p:cNvPr id="14" name="TextBox 13"/>
          <p:cNvSpPr txBox="1"/>
          <p:nvPr userDrawn="1"/>
        </p:nvSpPr>
        <p:spPr>
          <a:xfrm>
            <a:off x="2806700" y="101600"/>
            <a:ext cx="3530600" cy="523220"/>
          </a:xfrm>
          <a:prstGeom prst="rect">
            <a:avLst/>
          </a:prstGeom>
          <a:noFill/>
        </p:spPr>
        <p:txBody>
          <a:bodyPr wrap="square" rtlCol="0">
            <a:spAutoFit/>
          </a:bodyPr>
          <a:lstStyle/>
          <a:p>
            <a:pPr algn="ctr"/>
            <a:r>
              <a:rPr lang="en-US" altLang="ko-KR" sz="2800" dirty="0">
                <a:latin typeface="BM JUA " panose="02020603020101020101" pitchFamily="18" charset="-127"/>
                <a:ea typeface="BM JUA " panose="02020603020101020101" pitchFamily="18" charset="-127"/>
              </a:rPr>
              <a:t>Random!</a:t>
            </a:r>
            <a:endParaRPr lang="ko-KR" altLang="en-US" sz="2800"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2904889659"/>
      </p:ext>
    </p:extLst>
  </p:cSld>
  <p:clrMap bg1="lt1" tx1="dk1" bg2="lt2" tx2="dk2" accent1="accent1" accent2="accent2" accent3="accent3" accent4="accent4" accent5="accent5" accent6="accent6" hlink="hlink" folHlink="folHlink"/>
  <p:sldLayoutIdLst>
    <p:sldLayoutId id="2147483689"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Half Frame 6"/>
          <p:cNvSpPr/>
          <p:nvPr userDrawn="1"/>
        </p:nvSpPr>
        <p:spPr>
          <a:xfrm>
            <a:off x="0" y="-1"/>
            <a:ext cx="1620000" cy="1620000"/>
          </a:xfrm>
          <a:prstGeom prst="halfFram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nchorCtr="0"/>
          <a:lstStyle/>
          <a:p>
            <a:r>
              <a:rPr lang="en-NZ" sz="3600" b="1" dirty="0">
                <a:ln w="6350">
                  <a:solidFill>
                    <a:srgbClr val="FF0000"/>
                  </a:solidFill>
                </a:ln>
                <a:solidFill>
                  <a:schemeClr val="bg1"/>
                </a:solidFill>
                <a:latin typeface="BM JUA " panose="02020603020101020101" pitchFamily="18" charset="-127"/>
              </a:rPr>
              <a:t>1</a:t>
            </a:r>
          </a:p>
        </p:txBody>
      </p:sp>
      <p:sp>
        <p:nvSpPr>
          <p:cNvPr id="8" name="Half Frame 7"/>
          <p:cNvSpPr>
            <a:spLocks noChangeAspect="1"/>
          </p:cNvSpPr>
          <p:nvPr userDrawn="1"/>
        </p:nvSpPr>
        <p:spPr>
          <a:xfrm rot="5400000">
            <a:off x="7523423" y="577"/>
            <a:ext cx="1621153" cy="1620000"/>
          </a:xfrm>
          <a:prstGeom prst="halfFram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144000" bIns="1152000" rtlCol="0" anchor="t" anchorCtr="0"/>
          <a:lstStyle/>
          <a:p>
            <a:r>
              <a:rPr lang="en-NZ" sz="3600" b="1" dirty="0">
                <a:ln>
                  <a:solidFill>
                    <a:srgbClr val="FFFF00"/>
                  </a:solidFill>
                </a:ln>
                <a:solidFill>
                  <a:schemeClr val="bg1"/>
                </a:solidFill>
                <a:latin typeface="BM JUA " panose="02020603020101020101" pitchFamily="18" charset="-127"/>
              </a:rPr>
              <a:t>2</a:t>
            </a:r>
          </a:p>
        </p:txBody>
      </p:sp>
      <p:sp>
        <p:nvSpPr>
          <p:cNvPr id="9" name="Half Frame 8"/>
          <p:cNvSpPr/>
          <p:nvPr userDrawn="1"/>
        </p:nvSpPr>
        <p:spPr>
          <a:xfrm rot="16200000">
            <a:off x="0" y="4322445"/>
            <a:ext cx="1620000" cy="1620000"/>
          </a:xfrm>
          <a:prstGeom prst="halfFrame">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t" anchorCtr="0"/>
          <a:lstStyle/>
          <a:p>
            <a:endParaRPr lang="en-NZ" sz="3600" b="1" dirty="0">
              <a:ln>
                <a:solidFill>
                  <a:srgbClr val="00B0F0"/>
                </a:solidFill>
              </a:ln>
              <a:solidFill>
                <a:schemeClr val="bg1"/>
              </a:solidFill>
              <a:latin typeface="BM JUA " panose="02020603020101020101" pitchFamily="18" charset="-127"/>
            </a:endParaRPr>
          </a:p>
        </p:txBody>
      </p:sp>
      <p:sp>
        <p:nvSpPr>
          <p:cNvPr id="10" name="Half Frame 9"/>
          <p:cNvSpPr/>
          <p:nvPr userDrawn="1"/>
        </p:nvSpPr>
        <p:spPr>
          <a:xfrm rot="5400000" flipH="1">
            <a:off x="7524000" y="4322445"/>
            <a:ext cx="1620000" cy="1620000"/>
          </a:xfrm>
          <a:prstGeom prst="halfFram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 lIns="36000" rtlCol="0" anchor="t" anchorCtr="0"/>
          <a:lstStyle/>
          <a:p>
            <a:endParaRPr lang="en-NZ" sz="3600" b="1" dirty="0">
              <a:ln>
                <a:solidFill>
                  <a:srgbClr val="92D050"/>
                </a:solidFill>
              </a:ln>
              <a:solidFill>
                <a:schemeClr val="bg1"/>
              </a:solidFill>
              <a:latin typeface="BM JUA " panose="02020603020101020101" pitchFamily="18" charset="-127"/>
            </a:endParaRPr>
          </a:p>
        </p:txBody>
      </p:sp>
      <p:sp>
        <p:nvSpPr>
          <p:cNvPr id="11" name="TextBox 10"/>
          <p:cNvSpPr txBox="1"/>
          <p:nvPr userDrawn="1"/>
        </p:nvSpPr>
        <p:spPr>
          <a:xfrm>
            <a:off x="-1" y="5376742"/>
            <a:ext cx="551543" cy="626701"/>
          </a:xfrm>
          <a:prstGeom prst="rect">
            <a:avLst/>
          </a:prstGeom>
          <a:noFill/>
        </p:spPr>
        <p:txBody>
          <a:bodyPr wrap="square" tIns="72000" bIns="0" rtlCol="0">
            <a:spAutoFit/>
          </a:bodyPr>
          <a:lstStyle/>
          <a:p>
            <a:r>
              <a:rPr lang="en-US" altLang="ko-KR"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rPr>
              <a:t>3</a:t>
            </a:r>
            <a:endParaRPr lang="ko-KR" altLang="en-US"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endParaRPr>
          </a:p>
        </p:txBody>
      </p:sp>
      <p:sp>
        <p:nvSpPr>
          <p:cNvPr id="12" name="TextBox 11"/>
          <p:cNvSpPr txBox="1"/>
          <p:nvPr userDrawn="1"/>
        </p:nvSpPr>
        <p:spPr>
          <a:xfrm>
            <a:off x="8595360" y="5376742"/>
            <a:ext cx="543742" cy="626701"/>
          </a:xfrm>
          <a:prstGeom prst="rect">
            <a:avLst/>
          </a:prstGeom>
          <a:noFill/>
        </p:spPr>
        <p:txBody>
          <a:bodyPr wrap="square" tIns="72000" rIns="108000" bIns="0" rtlCol="0">
            <a:spAutoFit/>
          </a:bodyPr>
          <a:lstStyle/>
          <a:p>
            <a:pPr marL="0" algn="r" defTabSz="914400" rtl="0" eaLnBrk="1" latinLnBrk="1" hangingPunct="1"/>
            <a:r>
              <a:rPr lang="en-US" altLang="ko-KR"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rPr>
              <a:t>4</a:t>
            </a:r>
            <a:endParaRPr lang="ko-KR" altLang="en-US"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endParaRPr>
          </a:p>
        </p:txBody>
      </p:sp>
      <p:graphicFrame>
        <p:nvGraphicFramePr>
          <p:cNvPr id="13" name="Table 12"/>
          <p:cNvGraphicFramePr>
            <a:graphicFrameLocks noGrp="1"/>
          </p:cNvGraphicFramePr>
          <p:nvPr userDrawn="1">
            <p:extLst>
              <p:ext uri="{D42A27DB-BD31-4B8C-83A1-F6EECF244321}">
                <p14:modId xmlns:p14="http://schemas.microsoft.com/office/powerpoint/2010/main" val="1891574152"/>
              </p:ext>
            </p:extLst>
          </p:nvPr>
        </p:nvGraphicFramePr>
        <p:xfrm>
          <a:off x="550091" y="552450"/>
          <a:ext cx="8043818" cy="4904920"/>
        </p:xfrm>
        <a:graphic>
          <a:graphicData uri="http://schemas.openxmlformats.org/drawingml/2006/table">
            <a:tbl>
              <a:tblPr firstRow="1" bandRow="1">
                <a:tableStyleId>{5C22544A-7EE6-4342-B048-85BDC9FD1C3A}</a:tableStyleId>
              </a:tblPr>
              <a:tblGrid>
                <a:gridCol w="4021909">
                  <a:extLst>
                    <a:ext uri="{9D8B030D-6E8A-4147-A177-3AD203B41FA5}">
                      <a16:colId xmlns:a16="http://schemas.microsoft.com/office/drawing/2014/main" val="20000"/>
                    </a:ext>
                  </a:extLst>
                </a:gridCol>
                <a:gridCol w="4021909">
                  <a:extLst>
                    <a:ext uri="{9D8B030D-6E8A-4147-A177-3AD203B41FA5}">
                      <a16:colId xmlns:a16="http://schemas.microsoft.com/office/drawing/2014/main" val="20001"/>
                    </a:ext>
                  </a:extLst>
                </a:gridCol>
              </a:tblGrid>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0000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bl>
          </a:graphicData>
        </a:graphic>
      </p:graphicFrame>
      <p:sp>
        <p:nvSpPr>
          <p:cNvPr id="2" name="TextBox 1"/>
          <p:cNvSpPr txBox="1"/>
          <p:nvPr userDrawn="1"/>
        </p:nvSpPr>
        <p:spPr>
          <a:xfrm>
            <a:off x="2806700" y="101600"/>
            <a:ext cx="3530600" cy="523220"/>
          </a:xfrm>
          <a:prstGeom prst="rect">
            <a:avLst/>
          </a:prstGeom>
          <a:noFill/>
        </p:spPr>
        <p:txBody>
          <a:bodyPr wrap="square" rtlCol="0">
            <a:spAutoFit/>
          </a:bodyPr>
          <a:lstStyle/>
          <a:p>
            <a:pPr algn="ctr"/>
            <a:r>
              <a:rPr lang="en-US" altLang="ko-KR" sz="2800" dirty="0">
                <a:latin typeface="BM JUA " panose="02020603020101020101" pitchFamily="18" charset="-127"/>
                <a:ea typeface="BM JUA " panose="02020603020101020101" pitchFamily="18" charset="-127"/>
              </a:rPr>
              <a:t>Pick</a:t>
            </a:r>
            <a:r>
              <a:rPr lang="en-US" altLang="ko-KR" sz="2800" baseline="0" dirty="0">
                <a:latin typeface="BM JUA " panose="02020603020101020101" pitchFamily="18" charset="-127"/>
                <a:ea typeface="BM JUA " panose="02020603020101020101" pitchFamily="18" charset="-127"/>
              </a:rPr>
              <a:t> Two!</a:t>
            </a:r>
            <a:endParaRPr lang="ko-KR" altLang="en-US" sz="2800"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83293872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Half Frame 6"/>
          <p:cNvSpPr/>
          <p:nvPr userDrawn="1"/>
        </p:nvSpPr>
        <p:spPr>
          <a:xfrm>
            <a:off x="0" y="-1"/>
            <a:ext cx="1620000" cy="1620000"/>
          </a:xfrm>
          <a:prstGeom prst="halfFram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nchorCtr="0"/>
          <a:lstStyle/>
          <a:p>
            <a:r>
              <a:rPr lang="en-NZ" sz="3600" b="1" dirty="0">
                <a:ln w="6350">
                  <a:solidFill>
                    <a:srgbClr val="FF0000"/>
                  </a:solidFill>
                </a:ln>
                <a:solidFill>
                  <a:schemeClr val="bg1"/>
                </a:solidFill>
                <a:latin typeface="BM JUA " panose="02020603020101020101" pitchFamily="18" charset="-127"/>
              </a:rPr>
              <a:t>1</a:t>
            </a:r>
          </a:p>
        </p:txBody>
      </p:sp>
      <p:sp>
        <p:nvSpPr>
          <p:cNvPr id="8" name="Half Frame 7"/>
          <p:cNvSpPr>
            <a:spLocks noChangeAspect="1"/>
          </p:cNvSpPr>
          <p:nvPr userDrawn="1"/>
        </p:nvSpPr>
        <p:spPr>
          <a:xfrm rot="5400000">
            <a:off x="7523423" y="577"/>
            <a:ext cx="1621153" cy="1620000"/>
          </a:xfrm>
          <a:prstGeom prst="halfFram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144000" bIns="1152000" rtlCol="0" anchor="t" anchorCtr="0"/>
          <a:lstStyle/>
          <a:p>
            <a:r>
              <a:rPr lang="en-NZ" sz="3600" b="1" dirty="0">
                <a:ln>
                  <a:solidFill>
                    <a:srgbClr val="FFFF00"/>
                  </a:solidFill>
                </a:ln>
                <a:solidFill>
                  <a:schemeClr val="bg1"/>
                </a:solidFill>
                <a:latin typeface="BM JUA " panose="02020603020101020101" pitchFamily="18" charset="-127"/>
              </a:rPr>
              <a:t>2</a:t>
            </a:r>
          </a:p>
        </p:txBody>
      </p:sp>
      <p:sp>
        <p:nvSpPr>
          <p:cNvPr id="9" name="Half Frame 8"/>
          <p:cNvSpPr/>
          <p:nvPr userDrawn="1"/>
        </p:nvSpPr>
        <p:spPr>
          <a:xfrm rot="16200000">
            <a:off x="0" y="4322445"/>
            <a:ext cx="1620000" cy="1620000"/>
          </a:xfrm>
          <a:prstGeom prst="halfFrame">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t" anchorCtr="0"/>
          <a:lstStyle/>
          <a:p>
            <a:endParaRPr lang="en-NZ" sz="3600" b="1" dirty="0">
              <a:ln>
                <a:solidFill>
                  <a:srgbClr val="00B0F0"/>
                </a:solidFill>
              </a:ln>
              <a:solidFill>
                <a:schemeClr val="bg1"/>
              </a:solidFill>
              <a:latin typeface="BM JUA " panose="02020603020101020101" pitchFamily="18" charset="-127"/>
            </a:endParaRPr>
          </a:p>
        </p:txBody>
      </p:sp>
      <p:sp>
        <p:nvSpPr>
          <p:cNvPr id="10" name="Half Frame 9"/>
          <p:cNvSpPr/>
          <p:nvPr userDrawn="1"/>
        </p:nvSpPr>
        <p:spPr>
          <a:xfrm rot="5400000" flipH="1">
            <a:off x="7524000" y="4322445"/>
            <a:ext cx="1620000" cy="1620000"/>
          </a:xfrm>
          <a:prstGeom prst="halfFram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 lIns="36000" rtlCol="0" anchor="t" anchorCtr="0"/>
          <a:lstStyle/>
          <a:p>
            <a:endParaRPr lang="en-NZ" sz="3600" b="1" dirty="0">
              <a:ln>
                <a:solidFill>
                  <a:srgbClr val="92D050"/>
                </a:solidFill>
              </a:ln>
              <a:solidFill>
                <a:schemeClr val="bg1"/>
              </a:solidFill>
              <a:latin typeface="BM JUA " panose="02020603020101020101" pitchFamily="18" charset="-127"/>
            </a:endParaRPr>
          </a:p>
        </p:txBody>
      </p:sp>
      <p:sp>
        <p:nvSpPr>
          <p:cNvPr id="11" name="TextBox 10"/>
          <p:cNvSpPr txBox="1"/>
          <p:nvPr userDrawn="1"/>
        </p:nvSpPr>
        <p:spPr>
          <a:xfrm>
            <a:off x="-1" y="5376742"/>
            <a:ext cx="551543" cy="626701"/>
          </a:xfrm>
          <a:prstGeom prst="rect">
            <a:avLst/>
          </a:prstGeom>
          <a:noFill/>
        </p:spPr>
        <p:txBody>
          <a:bodyPr wrap="square" tIns="72000" bIns="0" rtlCol="0">
            <a:spAutoFit/>
          </a:bodyPr>
          <a:lstStyle/>
          <a:p>
            <a:r>
              <a:rPr lang="en-US" altLang="ko-KR"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rPr>
              <a:t>3</a:t>
            </a:r>
            <a:endParaRPr lang="ko-KR" altLang="en-US"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endParaRPr>
          </a:p>
        </p:txBody>
      </p:sp>
      <p:sp>
        <p:nvSpPr>
          <p:cNvPr id="12" name="TextBox 11"/>
          <p:cNvSpPr txBox="1"/>
          <p:nvPr userDrawn="1"/>
        </p:nvSpPr>
        <p:spPr>
          <a:xfrm>
            <a:off x="8595360" y="5376742"/>
            <a:ext cx="543742" cy="626701"/>
          </a:xfrm>
          <a:prstGeom prst="rect">
            <a:avLst/>
          </a:prstGeom>
          <a:noFill/>
        </p:spPr>
        <p:txBody>
          <a:bodyPr wrap="square" tIns="72000" rIns="108000" bIns="0" rtlCol="0">
            <a:spAutoFit/>
          </a:bodyPr>
          <a:lstStyle/>
          <a:p>
            <a:pPr marL="0" algn="r" defTabSz="914400" rtl="0" eaLnBrk="1" latinLnBrk="1" hangingPunct="1"/>
            <a:r>
              <a:rPr lang="en-US" altLang="ko-KR"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rPr>
              <a:t>4</a:t>
            </a:r>
            <a:endParaRPr lang="ko-KR" altLang="en-US"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endParaRPr>
          </a:p>
        </p:txBody>
      </p:sp>
      <p:graphicFrame>
        <p:nvGraphicFramePr>
          <p:cNvPr id="13" name="Table 12"/>
          <p:cNvGraphicFramePr>
            <a:graphicFrameLocks noGrp="1"/>
          </p:cNvGraphicFramePr>
          <p:nvPr userDrawn="1">
            <p:extLst>
              <p:ext uri="{D42A27DB-BD31-4B8C-83A1-F6EECF244321}">
                <p14:modId xmlns:p14="http://schemas.microsoft.com/office/powerpoint/2010/main" val="2953262314"/>
              </p:ext>
            </p:extLst>
          </p:nvPr>
        </p:nvGraphicFramePr>
        <p:xfrm>
          <a:off x="550091" y="552450"/>
          <a:ext cx="8043818" cy="4904920"/>
        </p:xfrm>
        <a:graphic>
          <a:graphicData uri="http://schemas.openxmlformats.org/drawingml/2006/table">
            <a:tbl>
              <a:tblPr firstRow="1" bandRow="1">
                <a:tableStyleId>{5C22544A-7EE6-4342-B048-85BDC9FD1C3A}</a:tableStyleId>
              </a:tblPr>
              <a:tblGrid>
                <a:gridCol w="4021909">
                  <a:extLst>
                    <a:ext uri="{9D8B030D-6E8A-4147-A177-3AD203B41FA5}">
                      <a16:colId xmlns:a16="http://schemas.microsoft.com/office/drawing/2014/main" val="20000"/>
                    </a:ext>
                  </a:extLst>
                </a:gridCol>
                <a:gridCol w="4021909">
                  <a:extLst>
                    <a:ext uri="{9D8B030D-6E8A-4147-A177-3AD203B41FA5}">
                      <a16:colId xmlns:a16="http://schemas.microsoft.com/office/drawing/2014/main" val="20001"/>
                    </a:ext>
                  </a:extLst>
                </a:gridCol>
              </a:tblGrid>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0000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45246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bl>
          </a:graphicData>
        </a:graphic>
      </p:graphicFrame>
      <p:sp>
        <p:nvSpPr>
          <p:cNvPr id="2" name="TextBox 1"/>
          <p:cNvSpPr txBox="1"/>
          <p:nvPr userDrawn="1"/>
        </p:nvSpPr>
        <p:spPr>
          <a:xfrm>
            <a:off x="2806700" y="101600"/>
            <a:ext cx="3530600" cy="523220"/>
          </a:xfrm>
          <a:prstGeom prst="rect">
            <a:avLst/>
          </a:prstGeom>
          <a:noFill/>
        </p:spPr>
        <p:txBody>
          <a:bodyPr wrap="square" rtlCol="0">
            <a:spAutoFit/>
          </a:bodyPr>
          <a:lstStyle/>
          <a:p>
            <a:pPr algn="ctr"/>
            <a:r>
              <a:rPr lang="en-US" altLang="ko-KR" sz="2800" dirty="0">
                <a:latin typeface="BM JUA " panose="02020603020101020101" pitchFamily="18" charset="-127"/>
                <a:ea typeface="BM JUA " panose="02020603020101020101" pitchFamily="18" charset="-127"/>
              </a:rPr>
              <a:t>Pick</a:t>
            </a:r>
            <a:r>
              <a:rPr lang="en-US" altLang="ko-KR" sz="2800" baseline="0" dirty="0">
                <a:latin typeface="BM JUA " panose="02020603020101020101" pitchFamily="18" charset="-127"/>
                <a:ea typeface="BM JUA " panose="02020603020101020101" pitchFamily="18" charset="-127"/>
              </a:rPr>
              <a:t> Three!</a:t>
            </a:r>
            <a:endParaRPr lang="ko-KR" altLang="en-US" sz="2800"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1200068731"/>
      </p:ext>
    </p:extLst>
  </p:cSld>
  <p:clrMap bg1="lt1" tx1="dk1" bg2="lt2" tx2="dk2" accent1="accent1" accent2="accent2" accent3="accent3" accent4="accent4" accent5="accent5" accent6="accent6" hlink="hlink" folHlink="folHlink"/>
  <p:sldLayoutIdLst>
    <p:sldLayoutId id="2147483681" r:id="rId1"/>
    <p:sldLayoutId id="2147483685" r:id="rId2"/>
    <p:sldLayoutId id="2147483682" r:id="rId3"/>
    <p:sldLayoutId id="2147483683" r:id="rId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Half Frame 9"/>
          <p:cNvSpPr/>
          <p:nvPr/>
        </p:nvSpPr>
        <p:spPr>
          <a:xfrm>
            <a:off x="2952000" y="1809000"/>
            <a:ext cx="1620000" cy="1620000"/>
          </a:xfrm>
          <a:prstGeom prst="halfFram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tlCol="0" anchor="t" anchorCtr="0"/>
          <a:lstStyle/>
          <a:p>
            <a:r>
              <a:rPr lang="en-NZ" sz="3600" b="1" dirty="0">
                <a:ln w="6350">
                  <a:solidFill>
                    <a:srgbClr val="FF0000"/>
                  </a:solidFill>
                </a:ln>
                <a:solidFill>
                  <a:schemeClr val="bg1"/>
                </a:solidFill>
                <a:latin typeface="BM JUA " panose="02020603020101020101" pitchFamily="18" charset="-127"/>
              </a:rPr>
              <a:t>1</a:t>
            </a:r>
          </a:p>
        </p:txBody>
      </p:sp>
      <p:sp>
        <p:nvSpPr>
          <p:cNvPr id="11" name="Half Frame 10"/>
          <p:cNvSpPr>
            <a:spLocks noChangeAspect="1"/>
          </p:cNvSpPr>
          <p:nvPr/>
        </p:nvSpPr>
        <p:spPr>
          <a:xfrm rot="5400000">
            <a:off x="4571423" y="1808424"/>
            <a:ext cx="1621153" cy="1620000"/>
          </a:xfrm>
          <a:prstGeom prst="halfFram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144000" bIns="1152000" rtlCol="0" anchor="t" anchorCtr="0"/>
          <a:lstStyle/>
          <a:p>
            <a:r>
              <a:rPr lang="en-NZ" sz="3600" b="1" dirty="0">
                <a:ln>
                  <a:solidFill>
                    <a:srgbClr val="FFFF00"/>
                  </a:solidFill>
                </a:ln>
                <a:solidFill>
                  <a:schemeClr val="bg1"/>
                </a:solidFill>
                <a:latin typeface="BM JUA " panose="02020603020101020101" pitchFamily="18" charset="-127"/>
              </a:rPr>
              <a:t>2</a:t>
            </a:r>
          </a:p>
        </p:txBody>
      </p:sp>
      <p:grpSp>
        <p:nvGrpSpPr>
          <p:cNvPr id="16" name="Group 15"/>
          <p:cNvGrpSpPr/>
          <p:nvPr/>
        </p:nvGrpSpPr>
        <p:grpSpPr>
          <a:xfrm>
            <a:off x="2951997" y="3429000"/>
            <a:ext cx="1620001" cy="1680998"/>
            <a:chOff x="-1" y="4322445"/>
            <a:chExt cx="1620001" cy="1680998"/>
          </a:xfrm>
        </p:grpSpPr>
        <p:sp>
          <p:nvSpPr>
            <p:cNvPr id="12" name="Half Frame 11"/>
            <p:cNvSpPr/>
            <p:nvPr/>
          </p:nvSpPr>
          <p:spPr>
            <a:xfrm rot="16200000">
              <a:off x="0" y="4322445"/>
              <a:ext cx="1620000" cy="1620000"/>
            </a:xfrm>
            <a:prstGeom prst="halfFrame">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t" anchorCtr="0"/>
            <a:lstStyle/>
            <a:p>
              <a:endParaRPr lang="en-NZ" sz="3600" b="1" dirty="0">
                <a:ln>
                  <a:solidFill>
                    <a:srgbClr val="00B0F0"/>
                  </a:solidFill>
                </a:ln>
                <a:solidFill>
                  <a:schemeClr val="bg1"/>
                </a:solidFill>
                <a:latin typeface="BM JUA " panose="02020603020101020101" pitchFamily="18" charset="-127"/>
              </a:endParaRPr>
            </a:p>
          </p:txBody>
        </p:sp>
        <p:sp>
          <p:nvSpPr>
            <p:cNvPr id="14" name="TextBox 13"/>
            <p:cNvSpPr txBox="1"/>
            <p:nvPr/>
          </p:nvSpPr>
          <p:spPr>
            <a:xfrm>
              <a:off x="-1" y="5376742"/>
              <a:ext cx="551543" cy="626701"/>
            </a:xfrm>
            <a:prstGeom prst="rect">
              <a:avLst/>
            </a:prstGeom>
            <a:noFill/>
          </p:spPr>
          <p:txBody>
            <a:bodyPr wrap="square" tIns="72000" bIns="0" rtlCol="0">
              <a:spAutoFit/>
            </a:bodyPr>
            <a:lstStyle/>
            <a:p>
              <a:r>
                <a:rPr lang="en-US" altLang="ko-KR"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rPr>
                <a:t>3</a:t>
              </a:r>
              <a:endParaRPr lang="ko-KR" altLang="en-US" sz="3600" b="1" kern="1200" dirty="0">
                <a:ln>
                  <a:solidFill>
                    <a:srgbClr val="00B0F0"/>
                  </a:solidFill>
                </a:ln>
                <a:solidFill>
                  <a:schemeClr val="bg1"/>
                </a:solidFill>
                <a:latin typeface="BM JUA " panose="02020603020101020101" pitchFamily="18" charset="-127"/>
                <a:ea typeface="BM JUA " panose="02020603020101020101" pitchFamily="18" charset="-127"/>
                <a:cs typeface="+mn-cs"/>
              </a:endParaRPr>
            </a:p>
          </p:txBody>
        </p:sp>
      </p:grpSp>
      <p:grpSp>
        <p:nvGrpSpPr>
          <p:cNvPr id="17" name="Group 16"/>
          <p:cNvGrpSpPr/>
          <p:nvPr/>
        </p:nvGrpSpPr>
        <p:grpSpPr>
          <a:xfrm>
            <a:off x="4571998" y="3429000"/>
            <a:ext cx="1620000" cy="1680998"/>
            <a:chOff x="7524000" y="4322445"/>
            <a:chExt cx="1620000" cy="1680998"/>
          </a:xfrm>
        </p:grpSpPr>
        <p:sp>
          <p:nvSpPr>
            <p:cNvPr id="13" name="Half Frame 12"/>
            <p:cNvSpPr/>
            <p:nvPr/>
          </p:nvSpPr>
          <p:spPr>
            <a:xfrm rot="5400000" flipH="1">
              <a:off x="7524000" y="4322445"/>
              <a:ext cx="1620000" cy="1620000"/>
            </a:xfrm>
            <a:prstGeom prst="halfFram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vert="vert" lIns="36000" rtlCol="0" anchor="t" anchorCtr="0"/>
            <a:lstStyle/>
            <a:p>
              <a:endParaRPr lang="en-NZ" sz="3600" b="1" dirty="0">
                <a:ln>
                  <a:solidFill>
                    <a:srgbClr val="92D050"/>
                  </a:solidFill>
                </a:ln>
                <a:solidFill>
                  <a:schemeClr val="bg1"/>
                </a:solidFill>
                <a:latin typeface="BM JUA " panose="02020603020101020101" pitchFamily="18" charset="-127"/>
              </a:endParaRPr>
            </a:p>
          </p:txBody>
        </p:sp>
        <p:sp>
          <p:nvSpPr>
            <p:cNvPr id="15" name="TextBox 14"/>
            <p:cNvSpPr txBox="1"/>
            <p:nvPr/>
          </p:nvSpPr>
          <p:spPr>
            <a:xfrm>
              <a:off x="8595360" y="5376742"/>
              <a:ext cx="543742" cy="626701"/>
            </a:xfrm>
            <a:prstGeom prst="rect">
              <a:avLst/>
            </a:prstGeom>
            <a:noFill/>
          </p:spPr>
          <p:txBody>
            <a:bodyPr wrap="square" tIns="72000" rIns="108000" bIns="0" rtlCol="0">
              <a:spAutoFit/>
            </a:bodyPr>
            <a:lstStyle/>
            <a:p>
              <a:pPr marL="0" algn="r" defTabSz="914400" rtl="0" eaLnBrk="1" latinLnBrk="1" hangingPunct="1"/>
              <a:r>
                <a:rPr lang="en-US" altLang="ko-KR"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rPr>
                <a:t>4</a:t>
              </a:r>
              <a:endParaRPr lang="ko-KR" altLang="en-US" sz="3600" b="1" kern="1200" dirty="0">
                <a:ln>
                  <a:solidFill>
                    <a:srgbClr val="92D050"/>
                  </a:solidFill>
                </a:ln>
                <a:solidFill>
                  <a:schemeClr val="bg1"/>
                </a:solidFill>
                <a:latin typeface="BM JUA " panose="02020603020101020101" pitchFamily="18" charset="-127"/>
                <a:ea typeface="BM JUA " panose="02020603020101020101" pitchFamily="18" charset="-127"/>
                <a:cs typeface="+mn-cs"/>
              </a:endParaRPr>
            </a:p>
          </p:txBody>
        </p:sp>
      </p:grpSp>
      <p:graphicFrame>
        <p:nvGraphicFramePr>
          <p:cNvPr id="19" name="Table 18"/>
          <p:cNvGraphicFramePr>
            <a:graphicFrameLocks noGrp="1"/>
          </p:cNvGraphicFramePr>
          <p:nvPr>
            <p:extLst>
              <p:ext uri="{D42A27DB-BD31-4B8C-83A1-F6EECF244321}">
                <p14:modId xmlns:p14="http://schemas.microsoft.com/office/powerpoint/2010/main" val="2638328538"/>
              </p:ext>
            </p:extLst>
          </p:nvPr>
        </p:nvGraphicFramePr>
        <p:xfrm>
          <a:off x="550091" y="444500"/>
          <a:ext cx="8043818" cy="5956300"/>
        </p:xfrm>
        <a:graphic>
          <a:graphicData uri="http://schemas.openxmlformats.org/drawingml/2006/table">
            <a:tbl>
              <a:tblPr firstRow="1" bandRow="1">
                <a:tableStyleId>{5C22544A-7EE6-4342-B048-85BDC9FD1C3A}</a:tableStyleId>
              </a:tblPr>
              <a:tblGrid>
                <a:gridCol w="4021909">
                  <a:extLst>
                    <a:ext uri="{9D8B030D-6E8A-4147-A177-3AD203B41FA5}">
                      <a16:colId xmlns:a16="http://schemas.microsoft.com/office/drawing/2014/main" val="20000"/>
                    </a:ext>
                  </a:extLst>
                </a:gridCol>
                <a:gridCol w="4021909">
                  <a:extLst>
                    <a:ext uri="{9D8B030D-6E8A-4147-A177-3AD203B41FA5}">
                      <a16:colId xmlns:a16="http://schemas.microsoft.com/office/drawing/2014/main" val="20001"/>
                    </a:ext>
                  </a:extLst>
                </a:gridCol>
              </a:tblGrid>
              <a:tr h="297815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0000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978150">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latinLnBrk="1"/>
                      <a:endParaRPr lang="ko-KR" altLang="en-US" dirty="0">
                        <a:latin typeface="BM JUA " panose="02020603020101020101" pitchFamily="18" charset="-127"/>
                        <a:ea typeface="BM JUA " panose="02020603020101020101" pitchFamily="18" charset="-127"/>
                      </a:endParaRPr>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001"/>
                  </a:ext>
                </a:extLst>
              </a:tr>
            </a:tbl>
          </a:graphicData>
        </a:graphic>
      </p:graphicFrame>
      <p:sp>
        <p:nvSpPr>
          <p:cNvPr id="18" name="TextBox 17"/>
          <p:cNvSpPr txBox="1"/>
          <p:nvPr/>
        </p:nvSpPr>
        <p:spPr>
          <a:xfrm>
            <a:off x="2946400" y="3167390"/>
            <a:ext cx="3251200" cy="606123"/>
          </a:xfrm>
          <a:prstGeom prst="roundRect">
            <a:avLst/>
          </a:prstGeom>
          <a:solidFill>
            <a:schemeClr val="bg1"/>
          </a:solidFill>
          <a:ln>
            <a:solidFill>
              <a:srgbClr val="FF0000"/>
            </a:solidFill>
          </a:ln>
          <a:effectLst>
            <a:outerShdw blurRad="50800" dist="38100" dir="5400000" sx="103000" sy="103000" algn="t" rotWithShape="0">
              <a:srgbClr val="6E0000">
                <a:alpha val="40000"/>
              </a:srgbClr>
            </a:outerShdw>
          </a:effectLst>
        </p:spPr>
        <p:txBody>
          <a:bodyPr wrap="none" tIns="216000" bIns="72000" anchor="ctr" anchorCtr="0">
            <a:noAutofit/>
          </a:bodyPr>
          <a:lstStyle>
            <a:lvl1pPr indent="0" algn="ctr">
              <a:lnSpc>
                <a:spcPct val="90000"/>
              </a:lnSpc>
              <a:spcBef>
                <a:spcPts val="1000"/>
              </a:spcBef>
              <a:buFont typeface="Arial" panose="020B0604020202020204" pitchFamily="34" charset="0"/>
              <a:buNone/>
              <a:defRPr sz="3200">
                <a:latin typeface="Handfish White" panose="02000603000000000000" pitchFamily="2" charset="0"/>
              </a:defRPr>
            </a:lvl1pPr>
            <a:lvl2pPr indent="0">
              <a:lnSpc>
                <a:spcPct val="90000"/>
              </a:lnSpc>
              <a:spcBef>
                <a:spcPts val="500"/>
              </a:spcBef>
              <a:buFont typeface="Arial" panose="020B0604020202020204" pitchFamily="34" charset="0"/>
              <a:buNone/>
              <a:defRPr sz="2400">
                <a:latin typeface="Handfish White" panose="02000603000000000000" pitchFamily="2" charset="0"/>
              </a:defRPr>
            </a:lvl2pPr>
            <a:lvl3pPr indent="0">
              <a:lnSpc>
                <a:spcPct val="90000"/>
              </a:lnSpc>
              <a:spcBef>
                <a:spcPts val="500"/>
              </a:spcBef>
              <a:buFont typeface="Arial" panose="020B0604020202020204" pitchFamily="34" charset="0"/>
              <a:buNone/>
              <a:defRPr sz="2000">
                <a:latin typeface="Handfish White" panose="02000603000000000000" pitchFamily="2" charset="0"/>
              </a:defRPr>
            </a:lvl3pPr>
            <a:lvl4pPr indent="0">
              <a:lnSpc>
                <a:spcPct val="90000"/>
              </a:lnSpc>
              <a:spcBef>
                <a:spcPts val="500"/>
              </a:spcBef>
              <a:buFont typeface="Arial" panose="020B0604020202020204" pitchFamily="34" charset="0"/>
              <a:buNone/>
              <a:defRPr>
                <a:latin typeface="Handfish White" panose="02000603000000000000" pitchFamily="2" charset="0"/>
              </a:defRPr>
            </a:lvl4pPr>
            <a:lvl5pPr indent="0">
              <a:lnSpc>
                <a:spcPct val="90000"/>
              </a:lnSpc>
              <a:spcBef>
                <a:spcPts val="500"/>
              </a:spcBef>
              <a:buFont typeface="Arial" panose="020B0604020202020204" pitchFamily="34" charset="0"/>
              <a:buNone/>
              <a:defRPr>
                <a:latin typeface="Handfish White" panose="02000603000000000000" pitchFamily="2"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ko-KR" dirty="0">
                <a:latin typeface="BM JUA " panose="02020603020101020101" pitchFamily="18" charset="-127"/>
                <a:ea typeface="BM JUA " panose="02020603020101020101" pitchFamily="18" charset="-127"/>
              </a:rPr>
              <a:t>Four Corners</a:t>
            </a:r>
            <a:endParaRPr lang="ko-KR" altLang="en-US" dirty="0">
              <a:latin typeface="BM JUA " panose="02020603020101020101" pitchFamily="18" charset="-127"/>
              <a:ea typeface="BM JUA " panose="02020603020101020101" pitchFamily="18" charset="-127"/>
            </a:endParaRPr>
          </a:p>
        </p:txBody>
      </p:sp>
    </p:spTree>
    <p:extLst>
      <p:ext uri="{BB962C8B-B14F-4D97-AF65-F5344CB8AC3E}">
        <p14:creationId xmlns:p14="http://schemas.microsoft.com/office/powerpoint/2010/main" val="177451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grpId="0" nodeType="clickEffect">
                                  <p:stCondLst>
                                    <p:cond delay="0"/>
                                  </p:stCondLst>
                                  <p:childTnLst>
                                    <p:animMotion origin="layout" path="M 1.66667E-6 -4.44444E-6 L -0.32292 -0.26388 " pathEditMode="relative" rAng="0" ptsTypes="AA">
                                      <p:cBhvr>
                                        <p:cTn id="6" dur="1000" fill="hold"/>
                                        <p:tgtEl>
                                          <p:spTgt spid="10"/>
                                        </p:tgtEl>
                                        <p:attrNameLst>
                                          <p:attrName>ppt_x</p:attrName>
                                          <p:attrName>ppt_y</p:attrName>
                                        </p:attrNameLst>
                                      </p:cBhvr>
                                      <p:rCtr x="-16146" y="-13194"/>
                                    </p:animMotion>
                                  </p:childTnLst>
                                </p:cTn>
                              </p:par>
                              <p:par>
                                <p:cTn id="7" presetID="42" presetClass="path" presetSubtype="0" fill="hold" grpId="0" nodeType="withEffect">
                                  <p:stCondLst>
                                    <p:cond delay="0"/>
                                  </p:stCondLst>
                                  <p:childTnLst>
                                    <p:animMotion origin="layout" path="M -1.66667E-6 -2.96296E-6 L 0.32153 -0.26389 " pathEditMode="relative" rAng="0" ptsTypes="AA">
                                      <p:cBhvr>
                                        <p:cTn id="8" dur="1000" fill="hold"/>
                                        <p:tgtEl>
                                          <p:spTgt spid="11"/>
                                        </p:tgtEl>
                                        <p:attrNameLst>
                                          <p:attrName>ppt_x</p:attrName>
                                          <p:attrName>ppt_y</p:attrName>
                                        </p:attrNameLst>
                                      </p:cBhvr>
                                      <p:rCtr x="16076" y="-13194"/>
                                    </p:animMotion>
                                  </p:childTnLst>
                                </p:cTn>
                              </p:par>
                              <p:par>
                                <p:cTn id="9" presetID="42" presetClass="path" presetSubtype="0" fill="hold" nodeType="withEffect">
                                  <p:stCondLst>
                                    <p:cond delay="0"/>
                                  </p:stCondLst>
                                  <p:childTnLst>
                                    <p:animMotion origin="layout" path="M -1.66667E-6 -3.7037E-6 L 0.32292 0.26366 " pathEditMode="relative" rAng="0" ptsTypes="AA">
                                      <p:cBhvr>
                                        <p:cTn id="10" dur="1000" fill="hold"/>
                                        <p:tgtEl>
                                          <p:spTgt spid="17"/>
                                        </p:tgtEl>
                                        <p:attrNameLst>
                                          <p:attrName>ppt_x</p:attrName>
                                          <p:attrName>ppt_y</p:attrName>
                                        </p:attrNameLst>
                                      </p:cBhvr>
                                      <p:rCtr x="16146" y="13171"/>
                                    </p:animMotion>
                                  </p:childTnLst>
                                </p:cTn>
                              </p:par>
                              <p:par>
                                <p:cTn id="11" presetID="42" presetClass="path" presetSubtype="0" fill="hold" nodeType="withEffect">
                                  <p:stCondLst>
                                    <p:cond delay="0"/>
                                  </p:stCondLst>
                                  <p:childTnLst>
                                    <p:animMotion origin="layout" path="M 1.66667E-6 -3.7037E-6 L -0.32292 0.26366 " pathEditMode="relative" rAng="0" ptsTypes="AA">
                                      <p:cBhvr>
                                        <p:cTn id="12" dur="1000" fill="hold"/>
                                        <p:tgtEl>
                                          <p:spTgt spid="16"/>
                                        </p:tgtEl>
                                        <p:attrNameLst>
                                          <p:attrName>ppt_x</p:attrName>
                                          <p:attrName>ppt_y</p:attrName>
                                        </p:attrNameLst>
                                      </p:cBhvr>
                                      <p:rCtr x="-16146" y="13171"/>
                                    </p:animMotion>
                                  </p:childTnLst>
                                </p:cTn>
                              </p:par>
                              <p:par>
                                <p:cTn id="13" presetID="53" presetClass="entr" presetSubtype="1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fltVal val="0"/>
                                          </p:val>
                                        </p:tav>
                                        <p:tav tm="100000">
                                          <p:val>
                                            <p:strVal val="#ppt_h"/>
                                          </p:val>
                                        </p:tav>
                                      </p:tavLst>
                                    </p:anim>
                                    <p:animEffect transition="in" filter="fade">
                                      <p:cBhvr>
                                        <p:cTn id="17" dur="1000"/>
                                        <p:tgtEl>
                                          <p:spTgt spid="18"/>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9E519E-A472-4BD8-B009-BFE3E2403C47}"/>
              </a:ext>
            </a:extLst>
          </p:cNvPr>
          <p:cNvSpPr>
            <a:spLocks noGrp="1"/>
          </p:cNvSpPr>
          <p:nvPr>
            <p:ph sz="quarter" idx="10"/>
          </p:nvPr>
        </p:nvSpPr>
        <p:spPr/>
        <p:txBody>
          <a:bodyPr/>
          <a:lstStyle/>
          <a:p>
            <a:endParaRPr lang="en-US"/>
          </a:p>
        </p:txBody>
      </p:sp>
      <p:sp>
        <p:nvSpPr>
          <p:cNvPr id="3" name="Text Placeholder 2">
            <a:extLst>
              <a:ext uri="{FF2B5EF4-FFF2-40B4-BE49-F238E27FC236}">
                <a16:creationId xmlns:a16="http://schemas.microsoft.com/office/drawing/2014/main" id="{43CF4151-4F0E-4550-86C9-47F767024960}"/>
              </a:ext>
            </a:extLst>
          </p:cNvPr>
          <p:cNvSpPr>
            <a:spLocks noGrp="1"/>
          </p:cNvSpPr>
          <p:nvPr>
            <p:ph type="body" sz="quarter" idx="11"/>
          </p:nvPr>
        </p:nvSpPr>
        <p:spPr/>
        <p:txBody>
          <a:bodyPr>
            <a:normAutofit fontScale="77500" lnSpcReduction="20000"/>
          </a:bodyPr>
          <a:lstStyle/>
          <a:p>
            <a:endParaRPr lang="en-US"/>
          </a:p>
        </p:txBody>
      </p:sp>
      <p:sp>
        <p:nvSpPr>
          <p:cNvPr id="4" name="Content Placeholder 3">
            <a:extLst>
              <a:ext uri="{FF2B5EF4-FFF2-40B4-BE49-F238E27FC236}">
                <a16:creationId xmlns:a16="http://schemas.microsoft.com/office/drawing/2014/main" id="{9F4C0F40-51E4-4D77-9B3E-469C5366199E}"/>
              </a:ext>
            </a:extLst>
          </p:cNvPr>
          <p:cNvSpPr>
            <a:spLocks noGrp="1"/>
          </p:cNvSpPr>
          <p:nvPr>
            <p:ph sz="quarter" idx="12"/>
          </p:nvPr>
        </p:nvSpPr>
        <p:spPr/>
        <p:txBody>
          <a:bodyPr/>
          <a:lstStyle/>
          <a:p>
            <a:endParaRPr lang="en-US"/>
          </a:p>
        </p:txBody>
      </p:sp>
      <p:sp>
        <p:nvSpPr>
          <p:cNvPr id="5" name="Text Placeholder 4">
            <a:extLst>
              <a:ext uri="{FF2B5EF4-FFF2-40B4-BE49-F238E27FC236}">
                <a16:creationId xmlns:a16="http://schemas.microsoft.com/office/drawing/2014/main" id="{14E852A1-01CB-4BA8-B618-9B5305C15E25}"/>
              </a:ext>
            </a:extLst>
          </p:cNvPr>
          <p:cNvSpPr>
            <a:spLocks noGrp="1"/>
          </p:cNvSpPr>
          <p:nvPr>
            <p:ph type="body" sz="quarter" idx="13"/>
          </p:nvPr>
        </p:nvSpPr>
        <p:spPr/>
        <p:txBody>
          <a:bodyPr>
            <a:normAutofit fontScale="77500" lnSpcReduction="20000"/>
          </a:bodyPr>
          <a:lstStyle/>
          <a:p>
            <a:endParaRPr lang="en-US"/>
          </a:p>
        </p:txBody>
      </p:sp>
      <p:sp>
        <p:nvSpPr>
          <p:cNvPr id="6" name="Content Placeholder 5">
            <a:extLst>
              <a:ext uri="{FF2B5EF4-FFF2-40B4-BE49-F238E27FC236}">
                <a16:creationId xmlns:a16="http://schemas.microsoft.com/office/drawing/2014/main" id="{20FC2C32-0215-4102-BBE4-C6899A6935E9}"/>
              </a:ext>
            </a:extLst>
          </p:cNvPr>
          <p:cNvSpPr>
            <a:spLocks noGrp="1"/>
          </p:cNvSpPr>
          <p:nvPr>
            <p:ph sz="quarter" idx="14"/>
          </p:nvPr>
        </p:nvSpPr>
        <p:spPr/>
        <p:txBody>
          <a:bodyPr/>
          <a:lstStyle/>
          <a:p>
            <a:endParaRPr lang="en-US"/>
          </a:p>
        </p:txBody>
      </p:sp>
      <p:sp>
        <p:nvSpPr>
          <p:cNvPr id="7" name="Text Placeholder 6">
            <a:extLst>
              <a:ext uri="{FF2B5EF4-FFF2-40B4-BE49-F238E27FC236}">
                <a16:creationId xmlns:a16="http://schemas.microsoft.com/office/drawing/2014/main" id="{00820664-4A62-41B4-8D86-CD6C9031BDD5}"/>
              </a:ext>
            </a:extLst>
          </p:cNvPr>
          <p:cNvSpPr>
            <a:spLocks noGrp="1"/>
          </p:cNvSpPr>
          <p:nvPr>
            <p:ph type="body" sz="quarter" idx="15"/>
          </p:nvPr>
        </p:nvSpPr>
        <p:spPr/>
        <p:txBody>
          <a:bodyPr>
            <a:normAutofit fontScale="77500" lnSpcReduction="20000"/>
          </a:bodyPr>
          <a:lstStyle/>
          <a:p>
            <a:endParaRPr lang="en-US"/>
          </a:p>
        </p:txBody>
      </p:sp>
      <p:sp>
        <p:nvSpPr>
          <p:cNvPr id="8" name="Content Placeholder 7">
            <a:extLst>
              <a:ext uri="{FF2B5EF4-FFF2-40B4-BE49-F238E27FC236}">
                <a16:creationId xmlns:a16="http://schemas.microsoft.com/office/drawing/2014/main" id="{19AF6A71-E555-4595-9625-26EFD5003E1E}"/>
              </a:ext>
            </a:extLst>
          </p:cNvPr>
          <p:cNvSpPr>
            <a:spLocks noGrp="1"/>
          </p:cNvSpPr>
          <p:nvPr>
            <p:ph sz="quarter" idx="16"/>
          </p:nvPr>
        </p:nvSpPr>
        <p:spPr/>
        <p:txBody>
          <a:bodyPr/>
          <a:lstStyle/>
          <a:p>
            <a:endParaRPr lang="en-US"/>
          </a:p>
        </p:txBody>
      </p:sp>
      <p:sp>
        <p:nvSpPr>
          <p:cNvPr id="9" name="Text Placeholder 8">
            <a:extLst>
              <a:ext uri="{FF2B5EF4-FFF2-40B4-BE49-F238E27FC236}">
                <a16:creationId xmlns:a16="http://schemas.microsoft.com/office/drawing/2014/main" id="{35A2F2BC-4F29-450B-86AB-C831CC1FC680}"/>
              </a:ext>
            </a:extLst>
          </p:cNvPr>
          <p:cNvSpPr>
            <a:spLocks noGrp="1"/>
          </p:cNvSpPr>
          <p:nvPr>
            <p:ph type="body" sz="quarter" idx="17"/>
          </p:nvPr>
        </p:nvSpPr>
        <p:spPr/>
        <p:txBody>
          <a:bodyPr>
            <a:normAutofit fontScale="77500" lnSpcReduction="20000"/>
          </a:bodyPr>
          <a:lstStyle/>
          <a:p>
            <a:endParaRPr lang="en-US"/>
          </a:p>
        </p:txBody>
      </p:sp>
    </p:spTree>
    <p:extLst>
      <p:ext uri="{BB962C8B-B14F-4D97-AF65-F5344CB8AC3E}">
        <p14:creationId xmlns:p14="http://schemas.microsoft.com/office/powerpoint/2010/main" val="33709511"/>
      </p:ext>
    </p:extLst>
  </p:cSld>
  <p:clrMapOvr>
    <a:masterClrMapping/>
  </p:clrMapOvr>
</p:sld>
</file>

<file path=ppt/theme/theme1.xml><?xml version="1.0" encoding="utf-8"?>
<a:theme xmlns:a="http://schemas.openxmlformats.org/drawingml/2006/main" name="Random Layout (PowerPoint 201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liminate 2 Corner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Eliminate 1 Corner">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722</TotalTime>
  <Words>176</Words>
  <Application>Microsoft Office PowerPoint</Application>
  <PresentationFormat>On-screen Show (4:3)</PresentationFormat>
  <Paragraphs>26</Paragraphs>
  <Slides>2</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vt:i4>
      </vt:variant>
    </vt:vector>
  </HeadingPairs>
  <TitlesOfParts>
    <vt:vector size="9" baseType="lpstr">
      <vt:lpstr>BM JUA </vt:lpstr>
      <vt:lpstr>Arial</vt:lpstr>
      <vt:lpstr>BM JUA</vt:lpstr>
      <vt:lpstr>Handfish White</vt:lpstr>
      <vt:lpstr>Random Layout (PowerPoint 2010+)</vt:lpstr>
      <vt:lpstr>Eliminate 2 Corners</vt:lpstr>
      <vt:lpstr>Eliminate 1 Corner</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Dawson Powell</dc:creator>
  <cp:lastModifiedBy>Dawson Powell</cp:lastModifiedBy>
  <cp:revision>111</cp:revision>
  <dcterms:created xsi:type="dcterms:W3CDTF">2016-07-05T05:24:31Z</dcterms:created>
  <dcterms:modified xsi:type="dcterms:W3CDTF">2019-01-07T23:32:37Z</dcterms:modified>
</cp:coreProperties>
</file>